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2D5F39-EDB3-492E-BCF2-883F7EC10CE4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8E4F1-4327-4959-B9A2-6FFA75E98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2D5F39-EDB3-492E-BCF2-883F7EC10CE4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8E4F1-4327-4959-B9A2-6FFA75E98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2D5F39-EDB3-492E-BCF2-883F7EC10CE4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8E4F1-4327-4959-B9A2-6FFA75E98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2D5F39-EDB3-492E-BCF2-883F7EC10CE4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8E4F1-4327-4959-B9A2-6FFA75E98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2D5F39-EDB3-492E-BCF2-883F7EC10CE4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8E4F1-4327-4959-B9A2-6FFA75E98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2D5F39-EDB3-492E-BCF2-883F7EC10CE4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8E4F1-4327-4959-B9A2-6FFA75E98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2D5F39-EDB3-492E-BCF2-883F7EC10CE4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8E4F1-4327-4959-B9A2-6FFA75E98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2D5F39-EDB3-492E-BCF2-883F7EC10CE4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8E4F1-4327-4959-B9A2-6FFA75E98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2D5F39-EDB3-492E-BCF2-883F7EC10CE4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8E4F1-4327-4959-B9A2-6FFA75E98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2D5F39-EDB3-492E-BCF2-883F7EC10CE4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8E4F1-4327-4959-B9A2-6FFA75E98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2D5F39-EDB3-492E-BCF2-883F7EC10CE4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8E4F1-4327-4959-B9A2-6FFA75E9898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F2D5F39-EDB3-492E-BCF2-883F7EC10CE4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328E4F1-4327-4959-B9A2-6FFA75E9898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524001"/>
            <a:ext cx="8458200" cy="3657600"/>
          </a:xfrm>
        </p:spPr>
        <p:txBody>
          <a:bodyPr>
            <a:noAutofit/>
          </a:bodyPr>
          <a:lstStyle/>
          <a:p>
            <a:pPr algn="ctr"/>
            <a:r>
              <a:rPr lang="en-US" sz="6000" dirty="0" err="1" smtClean="0">
                <a:latin typeface="AR JULIAN" pitchFamily="2" charset="0"/>
              </a:rPr>
              <a:t>Bagaimana</a:t>
            </a:r>
            <a:r>
              <a:rPr lang="en-US" sz="6000" dirty="0" smtClean="0">
                <a:latin typeface="AR JULIAN" pitchFamily="2" charset="0"/>
              </a:rPr>
              <a:t> </a:t>
            </a:r>
            <a:br>
              <a:rPr lang="en-US" sz="6000" dirty="0" smtClean="0">
                <a:latin typeface="AR JULIAN" pitchFamily="2" charset="0"/>
              </a:rPr>
            </a:br>
            <a:r>
              <a:rPr lang="en-US" sz="6000" dirty="0" err="1" smtClean="0">
                <a:latin typeface="AR JULIAN" pitchFamily="2" charset="0"/>
              </a:rPr>
              <a:t>menghadapi</a:t>
            </a:r>
            <a:r>
              <a:rPr lang="en-US" sz="6000" dirty="0" smtClean="0">
                <a:latin typeface="AR JULIAN" pitchFamily="2" charset="0"/>
              </a:rPr>
              <a:t> </a:t>
            </a:r>
            <a:r>
              <a:rPr lang="en-US" sz="6000" dirty="0" err="1" smtClean="0">
                <a:latin typeface="AR JULIAN" pitchFamily="2" charset="0"/>
              </a:rPr>
              <a:t>fitnah</a:t>
            </a:r>
            <a:r>
              <a:rPr lang="en-US" sz="6000" dirty="0" smtClean="0">
                <a:latin typeface="AR JULIAN" pitchFamily="2" charset="0"/>
              </a:rPr>
              <a:t> </a:t>
            </a:r>
            <a:r>
              <a:rPr lang="en-US" sz="6000" dirty="0" err="1" smtClean="0">
                <a:latin typeface="AR JULIAN" pitchFamily="2" charset="0"/>
              </a:rPr>
              <a:t>dajjal</a:t>
            </a:r>
            <a:r>
              <a:rPr lang="en-US" sz="6000" dirty="0" smtClean="0">
                <a:latin typeface="AR JULIAN" pitchFamily="2" charset="0"/>
              </a:rPr>
              <a:t> </a:t>
            </a:r>
            <a:br>
              <a:rPr lang="en-US" sz="6000" dirty="0" smtClean="0">
                <a:latin typeface="AR JULIAN" pitchFamily="2" charset="0"/>
              </a:rPr>
            </a:br>
            <a:r>
              <a:rPr lang="en-US" sz="6000" dirty="0" err="1" smtClean="0">
                <a:latin typeface="AR JULIAN" pitchFamily="2" charset="0"/>
              </a:rPr>
              <a:t>dan</a:t>
            </a:r>
            <a:r>
              <a:rPr lang="en-US" sz="6000" smtClean="0">
                <a:latin typeface="AR JULIAN" pitchFamily="2" charset="0"/>
              </a:rPr>
              <a:t> </a:t>
            </a:r>
            <a:br>
              <a:rPr lang="en-US" sz="6000" smtClean="0">
                <a:latin typeface="AR JULIAN" pitchFamily="2" charset="0"/>
              </a:rPr>
            </a:br>
            <a:r>
              <a:rPr lang="en-US" sz="6000" smtClean="0">
                <a:latin typeface="AR JULIAN" pitchFamily="2" charset="0"/>
              </a:rPr>
              <a:t>fitnah</a:t>
            </a:r>
            <a:r>
              <a:rPr lang="en-US" sz="6000" dirty="0" smtClean="0">
                <a:latin typeface="AR JULIAN" pitchFamily="2" charset="0"/>
              </a:rPr>
              <a:t> </a:t>
            </a:r>
            <a:r>
              <a:rPr lang="en-US" sz="6000" dirty="0" err="1" smtClean="0">
                <a:latin typeface="AR JULIAN" pitchFamily="2" charset="0"/>
              </a:rPr>
              <a:t>akhir</a:t>
            </a:r>
            <a:r>
              <a:rPr lang="en-US" sz="6000" dirty="0" smtClean="0">
                <a:latin typeface="AR JULIAN" pitchFamily="2" charset="0"/>
              </a:rPr>
              <a:t> </a:t>
            </a:r>
            <a:r>
              <a:rPr lang="en-US" sz="6000" dirty="0" err="1" smtClean="0">
                <a:latin typeface="AR JULIAN" pitchFamily="2" charset="0"/>
              </a:rPr>
              <a:t>zaman</a:t>
            </a:r>
            <a:endParaRPr lang="en-US" sz="6000" dirty="0">
              <a:latin typeface="AR JULIAN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187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600" dirty="0" err="1" smtClean="0"/>
              <a:t>Apakah</a:t>
            </a:r>
            <a:r>
              <a:rPr lang="en-US" sz="6600" dirty="0" smtClean="0"/>
              <a:t> </a:t>
            </a:r>
            <a:r>
              <a:rPr lang="en-US" sz="6600" dirty="0" err="1" smtClean="0"/>
              <a:t>kesudahan</a:t>
            </a:r>
            <a:r>
              <a:rPr lang="en-US" sz="6600" dirty="0" smtClean="0"/>
              <a:t> </a:t>
            </a:r>
            <a:r>
              <a:rPr lang="en-US" sz="6600" dirty="0" err="1" smtClean="0"/>
              <a:t>daripada</a:t>
            </a:r>
            <a:endParaRPr lang="en-US" sz="6600" dirty="0" smtClean="0"/>
          </a:p>
          <a:p>
            <a:pPr marL="0" indent="0" algn="ctr">
              <a:buNone/>
            </a:pPr>
            <a:r>
              <a:rPr lang="en-US" sz="6600" dirty="0" smtClean="0"/>
              <a:t> </a:t>
            </a:r>
            <a:r>
              <a:rPr lang="en-US" sz="6600" dirty="0" err="1" smtClean="0"/>
              <a:t>fitnah</a:t>
            </a:r>
            <a:r>
              <a:rPr lang="en-US" sz="6600" dirty="0" smtClean="0"/>
              <a:t> </a:t>
            </a:r>
            <a:r>
              <a:rPr lang="en-US" sz="6600" dirty="0" err="1" smtClean="0"/>
              <a:t>Dajjal</a:t>
            </a:r>
            <a:r>
              <a:rPr lang="en-US" sz="6600" dirty="0" smtClean="0"/>
              <a:t> </a:t>
            </a:r>
            <a:r>
              <a:rPr lang="en-US" sz="6600" dirty="0" err="1" smtClean="0"/>
              <a:t>ini</a:t>
            </a:r>
            <a:r>
              <a:rPr lang="en-US" sz="6600" dirty="0" smtClean="0"/>
              <a:t>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120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3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60198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err="1" smtClean="0"/>
              <a:t>Setelah</a:t>
            </a:r>
            <a:r>
              <a:rPr lang="en-US" dirty="0" smtClean="0"/>
              <a:t> </a:t>
            </a:r>
            <a:r>
              <a:rPr lang="en-US" dirty="0" err="1" smtClean="0"/>
              <a:t>Dajjal</a:t>
            </a:r>
            <a:r>
              <a:rPr lang="en-US" dirty="0" smtClean="0"/>
              <a:t> </a:t>
            </a:r>
            <a:r>
              <a:rPr lang="en-US" dirty="0" err="1" smtClean="0"/>
              <a:t>melata</a:t>
            </a:r>
            <a:r>
              <a:rPr lang="en-US" dirty="0" smtClean="0"/>
              <a:t> di </a:t>
            </a:r>
            <a:r>
              <a:rPr lang="en-US" dirty="0" err="1" smtClean="0"/>
              <a:t>seluruh</a:t>
            </a:r>
            <a:r>
              <a:rPr lang="en-US" dirty="0" smtClean="0"/>
              <a:t> </a:t>
            </a:r>
            <a:r>
              <a:rPr lang="en-US" dirty="0" err="1" smtClean="0"/>
              <a:t>muka</a:t>
            </a:r>
            <a:r>
              <a:rPr lang="en-US" dirty="0" smtClean="0"/>
              <a:t> </a:t>
            </a:r>
            <a:r>
              <a:rPr lang="en-US" dirty="0" err="1" smtClean="0"/>
              <a:t>bumi</a:t>
            </a:r>
            <a:r>
              <a:rPr lang="en-US" dirty="0" smtClean="0"/>
              <a:t> </a:t>
            </a:r>
            <a:r>
              <a:rPr lang="en-US" dirty="0" err="1" smtClean="0"/>
              <a:t>melainkan</a:t>
            </a:r>
            <a:r>
              <a:rPr lang="en-US" dirty="0" smtClean="0"/>
              <a:t> </a:t>
            </a:r>
            <a:r>
              <a:rPr lang="en-US" dirty="0" err="1" smtClean="0"/>
              <a:t>Makkah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Madinah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menyebarkan</a:t>
            </a:r>
            <a:r>
              <a:rPr lang="en-US" dirty="0" smtClean="0"/>
              <a:t> </a:t>
            </a:r>
            <a:r>
              <a:rPr lang="en-US" dirty="0" err="1" smtClean="0"/>
              <a:t>fitnah-fitnah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. Di </a:t>
            </a:r>
            <a:r>
              <a:rPr lang="en-US" dirty="0" err="1" smtClean="0"/>
              <a:t>samping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, </a:t>
            </a:r>
            <a:r>
              <a:rPr lang="en-US" dirty="0" err="1" smtClean="0"/>
              <a:t>ramai</a:t>
            </a:r>
            <a:r>
              <a:rPr lang="en-US" dirty="0" smtClean="0"/>
              <a:t> </a:t>
            </a:r>
            <a:r>
              <a:rPr lang="en-US" dirty="0" err="1" smtClean="0"/>
              <a:t>daripada</a:t>
            </a:r>
            <a:r>
              <a:rPr lang="en-US" dirty="0" smtClean="0"/>
              <a:t> </a:t>
            </a:r>
            <a:r>
              <a:rPr lang="en-US" dirty="0" err="1" smtClean="0"/>
              <a:t>kalangan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terpedaya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fitnah</a:t>
            </a:r>
            <a:r>
              <a:rPr lang="en-US" dirty="0" smtClean="0"/>
              <a:t> </a:t>
            </a:r>
            <a:r>
              <a:rPr lang="en-US" dirty="0" err="1" smtClean="0"/>
              <a:t>Dajjal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, </a:t>
            </a:r>
            <a:r>
              <a:rPr lang="en-US" dirty="0" err="1" smtClean="0"/>
              <a:t>lalu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bersama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Dajjal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pengikutnya</a:t>
            </a:r>
            <a:r>
              <a:rPr lang="en-US" dirty="0" smtClean="0"/>
              <a:t>. </a:t>
            </a:r>
            <a:r>
              <a:rPr lang="en-US" dirty="0" err="1" smtClean="0"/>
              <a:t>Tambahan</a:t>
            </a:r>
            <a:r>
              <a:rPr lang="en-US" dirty="0" smtClean="0"/>
              <a:t> pula,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ramai</a:t>
            </a:r>
            <a:r>
              <a:rPr lang="en-US" dirty="0" smtClean="0"/>
              <a:t> </a:t>
            </a:r>
            <a:r>
              <a:rPr lang="en-US" dirty="0" err="1" smtClean="0"/>
              <a:t>daripada</a:t>
            </a:r>
            <a:r>
              <a:rPr lang="en-US" dirty="0" smtClean="0"/>
              <a:t> </a:t>
            </a:r>
            <a:r>
              <a:rPr lang="en-US" dirty="0" err="1" smtClean="0"/>
              <a:t>umat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 yang </a:t>
            </a:r>
            <a:r>
              <a:rPr lang="en-US" dirty="0" err="1" smtClean="0"/>
              <a:t>berjaya</a:t>
            </a:r>
            <a:r>
              <a:rPr lang="en-US" dirty="0" smtClean="0"/>
              <a:t> </a:t>
            </a:r>
            <a:r>
              <a:rPr lang="en-US" dirty="0" err="1" smtClean="0"/>
              <a:t>daripada</a:t>
            </a:r>
            <a:r>
              <a:rPr lang="en-US" dirty="0" smtClean="0"/>
              <a:t> </a:t>
            </a:r>
            <a:r>
              <a:rPr lang="en-US" dirty="0" err="1" smtClean="0"/>
              <a:t>fitnah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.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</a:t>
            </a:r>
            <a:r>
              <a:rPr lang="en-US" dirty="0" err="1" smtClean="0"/>
              <a:t>itulah</a:t>
            </a:r>
            <a:r>
              <a:rPr lang="en-US" dirty="0" smtClean="0"/>
              <a:t>, Allah SWT </a:t>
            </a:r>
            <a:r>
              <a:rPr lang="en-US" dirty="0" err="1" smtClean="0"/>
              <a:t>menurunkan</a:t>
            </a:r>
            <a:r>
              <a:rPr lang="en-US" dirty="0" smtClean="0"/>
              <a:t> </a:t>
            </a:r>
            <a:r>
              <a:rPr lang="en-US" dirty="0" err="1" smtClean="0"/>
              <a:t>Nabi</a:t>
            </a:r>
            <a:r>
              <a:rPr lang="en-US" dirty="0" smtClean="0"/>
              <a:t> Isa AS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dunia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membunuh</a:t>
            </a:r>
            <a:r>
              <a:rPr lang="en-US" dirty="0" smtClean="0"/>
              <a:t> </a:t>
            </a:r>
            <a:r>
              <a:rPr lang="en-US" dirty="0" err="1" smtClean="0"/>
              <a:t>Dajjal</a:t>
            </a:r>
            <a:r>
              <a:rPr lang="en-US" dirty="0" smtClean="0"/>
              <a:t>. </a:t>
            </a:r>
            <a:r>
              <a:rPr lang="en-US" dirty="0" err="1" smtClean="0"/>
              <a:t>Ketika</a:t>
            </a:r>
            <a:r>
              <a:rPr lang="en-US" dirty="0" smtClean="0"/>
              <a:t> </a:t>
            </a:r>
            <a:r>
              <a:rPr lang="en-US" dirty="0" err="1" smtClean="0"/>
              <a:t>Nabi</a:t>
            </a:r>
            <a:r>
              <a:rPr lang="en-US" dirty="0" smtClean="0"/>
              <a:t> Isa AS </a:t>
            </a:r>
            <a:r>
              <a:rPr lang="en-US" dirty="0" err="1" smtClean="0"/>
              <a:t>turun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dunia</a:t>
            </a:r>
            <a:r>
              <a:rPr lang="en-US" dirty="0" smtClean="0"/>
              <a:t>, </a:t>
            </a:r>
            <a:r>
              <a:rPr lang="en-US" dirty="0" err="1" smtClean="0"/>
              <a:t>Dajjal</a:t>
            </a:r>
            <a:r>
              <a:rPr lang="en-US" dirty="0" smtClean="0"/>
              <a:t> </a:t>
            </a:r>
            <a:r>
              <a:rPr lang="en-US" dirty="0" err="1" smtClean="0"/>
              <a:t>sedang</a:t>
            </a:r>
            <a:r>
              <a:rPr lang="en-US" dirty="0" smtClean="0"/>
              <a:t> </a:t>
            </a:r>
            <a:r>
              <a:rPr lang="en-US" dirty="0" err="1" smtClean="0"/>
              <a:t>menuju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Bait al-</a:t>
            </a:r>
            <a:r>
              <a:rPr lang="en-US" dirty="0" err="1" smtClean="0"/>
              <a:t>Maqdis</a:t>
            </a:r>
            <a:r>
              <a:rPr lang="en-US" dirty="0" smtClean="0"/>
              <a:t> (</a:t>
            </a:r>
            <a:r>
              <a:rPr lang="en-US" dirty="0" err="1" smtClean="0"/>
              <a:t>palestin</a:t>
            </a:r>
            <a:r>
              <a:rPr lang="en-US" dirty="0" smtClean="0"/>
              <a:t>). </a:t>
            </a:r>
            <a:r>
              <a:rPr lang="en-US" dirty="0" err="1" smtClean="0"/>
              <a:t>Kemudian</a:t>
            </a:r>
            <a:r>
              <a:rPr lang="en-US" dirty="0" smtClean="0"/>
              <a:t>, </a:t>
            </a:r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bertemu</a:t>
            </a:r>
            <a:r>
              <a:rPr lang="en-US" dirty="0" smtClean="0"/>
              <a:t> di </a:t>
            </a:r>
            <a:r>
              <a:rPr lang="en-US" dirty="0" err="1" smtClean="0"/>
              <a:t>sebuah</a:t>
            </a:r>
            <a:r>
              <a:rPr lang="en-US" dirty="0" smtClean="0"/>
              <a:t> </a:t>
            </a:r>
            <a:r>
              <a:rPr lang="en-US" dirty="0" err="1" smtClean="0"/>
              <a:t>pintu</a:t>
            </a:r>
            <a:r>
              <a:rPr lang="en-US" dirty="0" smtClean="0"/>
              <a:t> yang </a:t>
            </a:r>
            <a:r>
              <a:rPr lang="en-US" dirty="0" err="1" smtClean="0"/>
              <a:t>dinamakan</a:t>
            </a:r>
            <a:r>
              <a:rPr lang="en-US" dirty="0" smtClean="0"/>
              <a:t> </a:t>
            </a:r>
            <a:r>
              <a:rPr lang="en-US" dirty="0" err="1" smtClean="0"/>
              <a:t>pintu</a:t>
            </a:r>
            <a:r>
              <a:rPr lang="en-US" dirty="0" smtClean="0"/>
              <a:t> </a:t>
            </a:r>
            <a:r>
              <a:rPr lang="en-US" dirty="0" err="1" smtClean="0"/>
              <a:t>Lud</a:t>
            </a:r>
            <a:r>
              <a:rPr lang="en-US" dirty="0" smtClean="0"/>
              <a:t> (</a:t>
            </a:r>
            <a:r>
              <a:rPr lang="ar-AE" dirty="0" smtClean="0"/>
              <a:t>لد). </a:t>
            </a:r>
            <a:r>
              <a:rPr lang="en-US" dirty="0" err="1" smtClean="0"/>
              <a:t>Apabila</a:t>
            </a:r>
            <a:r>
              <a:rPr lang="en-US" dirty="0" smtClean="0"/>
              <a:t> </a:t>
            </a:r>
            <a:r>
              <a:rPr lang="en-US" dirty="0" err="1" smtClean="0"/>
              <a:t>Nabi</a:t>
            </a:r>
            <a:r>
              <a:rPr lang="en-US" dirty="0" smtClean="0"/>
              <a:t> Isa AS </a:t>
            </a:r>
            <a:r>
              <a:rPr lang="en-US" dirty="0" err="1" smtClean="0"/>
              <a:t>melihat</a:t>
            </a:r>
            <a:r>
              <a:rPr lang="en-US" dirty="0" smtClean="0"/>
              <a:t> </a:t>
            </a:r>
            <a:r>
              <a:rPr lang="en-US" dirty="0" err="1" smtClean="0"/>
              <a:t>Dajjal</a:t>
            </a:r>
            <a:r>
              <a:rPr lang="en-US" dirty="0" smtClean="0"/>
              <a:t>, </a:t>
            </a:r>
            <a:r>
              <a:rPr lang="en-US" dirty="0" err="1" smtClean="0"/>
              <a:t>beliau</a:t>
            </a:r>
            <a:r>
              <a:rPr lang="en-US" dirty="0" smtClean="0"/>
              <a:t> </a:t>
            </a:r>
            <a:r>
              <a:rPr lang="en-US" dirty="0" err="1" smtClean="0"/>
              <a:t>terus</a:t>
            </a:r>
            <a:r>
              <a:rPr lang="en-US" dirty="0" smtClean="0"/>
              <a:t> </a:t>
            </a:r>
            <a:r>
              <a:rPr lang="en-US" dirty="0" err="1" smtClean="0"/>
              <a:t>membunuhnya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menggunakan</a:t>
            </a:r>
            <a:r>
              <a:rPr lang="en-US" dirty="0" smtClean="0"/>
              <a:t> </a:t>
            </a:r>
            <a:r>
              <a:rPr lang="en-US" dirty="0" err="1" smtClean="0"/>
              <a:t>pedang</a:t>
            </a:r>
            <a:r>
              <a:rPr lang="en-US" dirty="0" smtClean="0"/>
              <a:t> </a:t>
            </a:r>
            <a:r>
              <a:rPr lang="en-US" dirty="0" err="1" smtClean="0"/>
              <a:t>sambil</a:t>
            </a:r>
            <a:r>
              <a:rPr lang="en-US" dirty="0" smtClean="0"/>
              <a:t> </a:t>
            </a:r>
            <a:r>
              <a:rPr lang="en-US" dirty="0" err="1" smtClean="0"/>
              <a:t>berkata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ar-AE" dirty="0" smtClean="0"/>
              <a:t>إِنَّ لِي فِيكَ ضَرْبَةً، لَنْ تَسْبِقَنِي بِهَا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ar-AE" dirty="0" smtClean="0"/>
          </a:p>
          <a:p>
            <a:pPr marL="0" indent="0">
              <a:buNone/>
            </a:pPr>
            <a:r>
              <a:rPr lang="en-US" dirty="0" err="1" smtClean="0"/>
              <a:t>Maksudnya</a:t>
            </a:r>
            <a:r>
              <a:rPr lang="en-US" dirty="0" smtClean="0"/>
              <a:t>: “</a:t>
            </a:r>
            <a:r>
              <a:rPr lang="en-US" dirty="0" err="1" smtClean="0"/>
              <a:t>Sesungguhnya</a:t>
            </a:r>
            <a:r>
              <a:rPr lang="en-US" dirty="0" smtClean="0"/>
              <a:t> </a:t>
            </a:r>
            <a:r>
              <a:rPr lang="en-US" dirty="0" err="1" smtClean="0"/>
              <a:t>bagiku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engkau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pukulan</a:t>
            </a:r>
            <a:r>
              <a:rPr lang="en-US" dirty="0" smtClean="0"/>
              <a:t> yang </a:t>
            </a:r>
            <a:r>
              <a:rPr lang="en-US" dirty="0" err="1" smtClean="0"/>
              <a:t>mana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pukulan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kamu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melepaskan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r>
              <a:rPr lang="en-US" dirty="0" smtClean="0"/>
              <a:t> </a:t>
            </a:r>
            <a:r>
              <a:rPr lang="en-US" dirty="0" err="1" smtClean="0"/>
              <a:t>daripadaku</a:t>
            </a:r>
            <a:r>
              <a:rPr lang="en-US" dirty="0" smtClean="0"/>
              <a:t>”. [</a:t>
            </a:r>
            <a:r>
              <a:rPr lang="en-US" dirty="0" err="1" smtClean="0"/>
              <a:t>Riwayat</a:t>
            </a:r>
            <a:r>
              <a:rPr lang="en-US" dirty="0" smtClean="0"/>
              <a:t> </a:t>
            </a:r>
            <a:r>
              <a:rPr lang="en-US" dirty="0" err="1" smtClean="0"/>
              <a:t>Ibn</a:t>
            </a:r>
            <a:r>
              <a:rPr lang="en-US" dirty="0" smtClean="0"/>
              <a:t> </a:t>
            </a:r>
            <a:r>
              <a:rPr lang="en-US" dirty="0" err="1" smtClean="0"/>
              <a:t>Majah</a:t>
            </a:r>
            <a:r>
              <a:rPr lang="en-US" dirty="0" smtClean="0"/>
              <a:t> (4077)][</a:t>
            </a:r>
            <a:r>
              <a:rPr lang="en-US" dirty="0" err="1" smtClean="0"/>
              <a:t>Syeikh</a:t>
            </a:r>
            <a:r>
              <a:rPr lang="en-US" dirty="0" smtClean="0"/>
              <a:t> al-</a:t>
            </a:r>
            <a:r>
              <a:rPr lang="en-US" dirty="0" err="1" smtClean="0"/>
              <a:t>Arnaouth</a:t>
            </a:r>
            <a:r>
              <a:rPr lang="en-US" dirty="0" smtClean="0"/>
              <a:t> </a:t>
            </a:r>
            <a:r>
              <a:rPr lang="en-US" dirty="0" err="1" smtClean="0"/>
              <a:t>mengatakan</a:t>
            </a:r>
            <a:r>
              <a:rPr lang="en-US" dirty="0" smtClean="0"/>
              <a:t> </a:t>
            </a:r>
            <a:r>
              <a:rPr lang="en-US" dirty="0" err="1" smtClean="0"/>
              <a:t>sanadnya</a:t>
            </a:r>
            <a:r>
              <a:rPr lang="en-US" dirty="0" smtClean="0"/>
              <a:t> </a:t>
            </a:r>
            <a:r>
              <a:rPr lang="en-US" dirty="0" err="1" smtClean="0"/>
              <a:t>dhaif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al-</a:t>
            </a:r>
            <a:r>
              <a:rPr lang="en-US" dirty="0" err="1" smtClean="0"/>
              <a:t>Albani</a:t>
            </a:r>
            <a:r>
              <a:rPr lang="en-US" dirty="0" smtClean="0"/>
              <a:t> </a:t>
            </a:r>
            <a:r>
              <a:rPr lang="en-US" dirty="0" err="1" smtClean="0"/>
              <a:t>menilai</a:t>
            </a:r>
            <a:r>
              <a:rPr lang="en-US" dirty="0" smtClean="0"/>
              <a:t> hadith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dhaif</a:t>
            </a:r>
            <a:r>
              <a:rPr lang="en-US" dirty="0" smtClean="0"/>
              <a:t>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390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kematian</a:t>
            </a:r>
            <a:r>
              <a:rPr lang="en-US" dirty="0" smtClean="0"/>
              <a:t> </a:t>
            </a:r>
            <a:r>
              <a:rPr lang="en-US" dirty="0" err="1" smtClean="0"/>
              <a:t>Dajjal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, </a:t>
            </a:r>
            <a:r>
              <a:rPr lang="en-US" dirty="0" err="1" smtClean="0"/>
              <a:t>berakhirlah</a:t>
            </a:r>
            <a:r>
              <a:rPr lang="en-US" dirty="0" smtClean="0"/>
              <a:t> </a:t>
            </a:r>
            <a:r>
              <a:rPr lang="en-US" dirty="0" err="1" smtClean="0"/>
              <a:t>fitnah</a:t>
            </a:r>
            <a:r>
              <a:rPr lang="en-US" dirty="0" smtClean="0"/>
              <a:t> yang </a:t>
            </a:r>
            <a:r>
              <a:rPr lang="en-US" dirty="0" err="1" smtClean="0"/>
              <a:t>besar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berjayalah</a:t>
            </a:r>
            <a:r>
              <a:rPr lang="en-US" dirty="0" smtClean="0"/>
              <a:t> orang-orang yang </a:t>
            </a:r>
            <a:r>
              <a:rPr lang="en-US" dirty="0" err="1" smtClean="0"/>
              <a:t>beriman</a:t>
            </a:r>
            <a:r>
              <a:rPr lang="en-US" dirty="0" smtClean="0"/>
              <a:t> </a:t>
            </a:r>
            <a:r>
              <a:rPr lang="en-US" dirty="0" err="1" smtClean="0"/>
              <a:t>daripada</a:t>
            </a:r>
            <a:r>
              <a:rPr lang="en-US" dirty="0" smtClean="0"/>
              <a:t> </a:t>
            </a:r>
            <a:r>
              <a:rPr lang="en-US" dirty="0" err="1" smtClean="0"/>
              <a:t>kejahatan</a:t>
            </a:r>
            <a:r>
              <a:rPr lang="en-US" dirty="0" smtClean="0"/>
              <a:t> </a:t>
            </a:r>
            <a:r>
              <a:rPr lang="en-US" dirty="0" err="1" smtClean="0"/>
              <a:t>Dajjal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daripada</a:t>
            </a:r>
            <a:r>
              <a:rPr lang="en-US" dirty="0" smtClean="0"/>
              <a:t> </a:t>
            </a:r>
            <a:r>
              <a:rPr lang="en-US" dirty="0" err="1" smtClean="0"/>
              <a:t>kejahatan</a:t>
            </a:r>
            <a:r>
              <a:rPr lang="en-US" dirty="0" smtClean="0"/>
              <a:t> </a:t>
            </a:r>
            <a:r>
              <a:rPr lang="en-US" dirty="0" err="1" smtClean="0"/>
              <a:t>pengikutnya</a:t>
            </a:r>
            <a:r>
              <a:rPr lang="en-US" dirty="0" smtClean="0"/>
              <a:t> </a:t>
            </a:r>
            <a:r>
              <a:rPr lang="en-US" dirty="0" err="1" smtClean="0"/>
              <a:t>disebabkan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Nabi</a:t>
            </a:r>
            <a:r>
              <a:rPr lang="en-US" dirty="0" smtClean="0"/>
              <a:t> Isa AS.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268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 err="1" smtClean="0"/>
              <a:t>Petunjuk</a:t>
            </a:r>
            <a:r>
              <a:rPr lang="en-US" dirty="0" smtClean="0"/>
              <a:t> </a:t>
            </a:r>
            <a:r>
              <a:rPr lang="en-US" dirty="0" err="1" smtClean="0"/>
              <a:t>Nabi</a:t>
            </a:r>
            <a:r>
              <a:rPr lang="en-US" dirty="0" smtClean="0"/>
              <a:t> SAW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menghadapi</a:t>
            </a:r>
            <a:r>
              <a:rPr lang="en-US" dirty="0" smtClean="0"/>
              <a:t> </a:t>
            </a:r>
            <a:r>
              <a:rPr lang="en-US" dirty="0" err="1" smtClean="0"/>
              <a:t>fitnah</a:t>
            </a:r>
            <a:r>
              <a:rPr lang="en-US" dirty="0" smtClean="0"/>
              <a:t> </a:t>
            </a:r>
            <a:r>
              <a:rPr lang="en-US" dirty="0" err="1" smtClean="0"/>
              <a:t>Dajjal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Di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sebuah</a:t>
            </a:r>
            <a:r>
              <a:rPr lang="en-US" dirty="0" smtClean="0"/>
              <a:t> hadith yang </a:t>
            </a:r>
            <a:r>
              <a:rPr lang="en-US" dirty="0" err="1" smtClean="0"/>
              <a:t>diriwayatkan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Imam Muslim, </a:t>
            </a:r>
            <a:r>
              <a:rPr lang="en-US" dirty="0" err="1" smtClean="0"/>
              <a:t>daripada</a:t>
            </a:r>
            <a:r>
              <a:rPr lang="en-US" dirty="0" smtClean="0"/>
              <a:t> Abu </a:t>
            </a:r>
            <a:r>
              <a:rPr lang="en-US" dirty="0" err="1" smtClean="0"/>
              <a:t>Darda</a:t>
            </a:r>
            <a:r>
              <a:rPr lang="en-US" dirty="0" smtClean="0"/>
              <a:t>’ RA, </a:t>
            </a:r>
            <a:r>
              <a:rPr lang="en-US" dirty="0" err="1" smtClean="0"/>
              <a:t>bahawa</a:t>
            </a:r>
            <a:r>
              <a:rPr lang="en-US" dirty="0" smtClean="0"/>
              <a:t> </a:t>
            </a:r>
            <a:r>
              <a:rPr lang="en-US" dirty="0" err="1" smtClean="0"/>
              <a:t>Nabi</a:t>
            </a:r>
            <a:r>
              <a:rPr lang="en-US" dirty="0" smtClean="0"/>
              <a:t> SAW </a:t>
            </a:r>
            <a:r>
              <a:rPr lang="en-US" dirty="0" err="1" smtClean="0"/>
              <a:t>bersabda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ar-AE" dirty="0" smtClean="0"/>
              <a:t>مَنْ حَفِظَ عَشْرَ آيَاتٍ مِنْ أَوَّلِ سُورَةِ الْكَهْف عُصِمَ مِنَ الدَّجَّالِ</a:t>
            </a:r>
          </a:p>
          <a:p>
            <a:pPr marL="0" indent="0">
              <a:buNone/>
            </a:pPr>
            <a:endParaRPr lang="ar-AE" dirty="0" smtClean="0"/>
          </a:p>
          <a:p>
            <a:pPr marL="0" indent="0">
              <a:buNone/>
            </a:pPr>
            <a:r>
              <a:rPr lang="en-US" dirty="0" err="1" smtClean="0"/>
              <a:t>Maksudnya</a:t>
            </a:r>
            <a:r>
              <a:rPr lang="en-US" dirty="0" smtClean="0"/>
              <a:t>: “</a:t>
            </a:r>
            <a:r>
              <a:rPr lang="en-US" dirty="0" err="1" smtClean="0"/>
              <a:t>Sesiapa</a:t>
            </a:r>
            <a:r>
              <a:rPr lang="en-US" dirty="0" smtClean="0"/>
              <a:t> yang </a:t>
            </a:r>
            <a:r>
              <a:rPr lang="en-US" dirty="0" err="1" smtClean="0"/>
              <a:t>menghafal</a:t>
            </a:r>
            <a:r>
              <a:rPr lang="en-US" dirty="0" smtClean="0"/>
              <a:t> 10 </a:t>
            </a:r>
            <a:r>
              <a:rPr lang="en-US" dirty="0" err="1" smtClean="0"/>
              <a:t>ayat</a:t>
            </a:r>
            <a:r>
              <a:rPr lang="en-US" dirty="0" smtClean="0"/>
              <a:t> </a:t>
            </a:r>
            <a:r>
              <a:rPr lang="en-US" dirty="0" err="1" smtClean="0"/>
              <a:t>daripada</a:t>
            </a:r>
            <a:r>
              <a:rPr lang="en-US" dirty="0" smtClean="0"/>
              <a:t> </a:t>
            </a:r>
            <a:r>
              <a:rPr lang="en-US" dirty="0" err="1" smtClean="0"/>
              <a:t>awal</a:t>
            </a:r>
            <a:r>
              <a:rPr lang="en-US" dirty="0" smtClean="0"/>
              <a:t> surah al-</a:t>
            </a:r>
            <a:r>
              <a:rPr lang="en-US" dirty="0" err="1" smtClean="0"/>
              <a:t>Kahfi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terselamat</a:t>
            </a:r>
            <a:r>
              <a:rPr lang="en-US" dirty="0" smtClean="0"/>
              <a:t> </a:t>
            </a:r>
            <a:r>
              <a:rPr lang="en-US" dirty="0" err="1" smtClean="0"/>
              <a:t>daripada</a:t>
            </a:r>
            <a:r>
              <a:rPr lang="en-US" dirty="0" smtClean="0"/>
              <a:t> </a:t>
            </a:r>
            <a:r>
              <a:rPr lang="en-US" dirty="0" err="1" smtClean="0"/>
              <a:t>fitnah</a:t>
            </a:r>
            <a:r>
              <a:rPr lang="en-US" dirty="0" smtClean="0"/>
              <a:t> </a:t>
            </a:r>
            <a:r>
              <a:rPr lang="en-US" dirty="0" err="1" smtClean="0"/>
              <a:t>Dajjal</a:t>
            </a:r>
            <a:r>
              <a:rPr lang="en-US" dirty="0" smtClean="0"/>
              <a:t>”. [</a:t>
            </a:r>
            <a:r>
              <a:rPr lang="en-US" dirty="0" err="1" smtClean="0"/>
              <a:t>Riwayat</a:t>
            </a:r>
            <a:r>
              <a:rPr lang="en-US" dirty="0" smtClean="0"/>
              <a:t> Muslim, </a:t>
            </a:r>
            <a:r>
              <a:rPr lang="en-US" dirty="0" err="1" smtClean="0"/>
              <a:t>kitab</a:t>
            </a:r>
            <a:r>
              <a:rPr lang="en-US" dirty="0" smtClean="0"/>
              <a:t> </a:t>
            </a:r>
            <a:r>
              <a:rPr lang="en-US" dirty="0" err="1" smtClean="0"/>
              <a:t>solat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orang </a:t>
            </a:r>
            <a:r>
              <a:rPr lang="en-US" dirty="0" err="1" smtClean="0"/>
              <a:t>musafir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mengqasarkannya</a:t>
            </a:r>
            <a:r>
              <a:rPr lang="en-US" dirty="0" smtClean="0"/>
              <a:t>, </a:t>
            </a:r>
            <a:r>
              <a:rPr lang="en-US" dirty="0" err="1" smtClean="0"/>
              <a:t>bab</a:t>
            </a:r>
            <a:r>
              <a:rPr lang="en-US" dirty="0" smtClean="0"/>
              <a:t> </a:t>
            </a:r>
            <a:r>
              <a:rPr lang="en-US" dirty="0" err="1" smtClean="0"/>
              <a:t>kelebihan</a:t>
            </a:r>
            <a:r>
              <a:rPr lang="en-US" dirty="0" smtClean="0"/>
              <a:t> surah al-</a:t>
            </a:r>
            <a:r>
              <a:rPr lang="en-US" dirty="0" err="1" smtClean="0"/>
              <a:t>Kahfi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ayat</a:t>
            </a:r>
            <a:r>
              <a:rPr lang="en-US" dirty="0" smtClean="0"/>
              <a:t> al-</a:t>
            </a:r>
            <a:r>
              <a:rPr lang="en-US" dirty="0" err="1" smtClean="0"/>
              <a:t>Kursi</a:t>
            </a:r>
            <a:r>
              <a:rPr lang="en-US" dirty="0" smtClean="0"/>
              <a:t>, no. Hadith 1342]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449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6000" dirty="0" smtClean="0">
              <a:solidFill>
                <a:srgbClr val="7030A0"/>
              </a:solidFill>
              <a:latin typeface="Berlin Sans FB Demi" pitchFamily="34" charset="0"/>
            </a:endParaRPr>
          </a:p>
          <a:p>
            <a:pPr marL="0" indent="0" algn="ctr">
              <a:buNone/>
            </a:pPr>
            <a:r>
              <a:rPr lang="en-US" sz="6000" dirty="0" smtClean="0">
                <a:solidFill>
                  <a:srgbClr val="7030A0"/>
                </a:solidFill>
                <a:latin typeface="Berlin Sans FB Demi" pitchFamily="34" charset="0"/>
              </a:rPr>
              <a:t>CARA MENGHADAPI</a:t>
            </a:r>
          </a:p>
          <a:p>
            <a:pPr marL="0" indent="0" algn="ctr">
              <a:buNone/>
            </a:pPr>
            <a:r>
              <a:rPr lang="en-US" sz="6000" dirty="0" smtClean="0">
                <a:solidFill>
                  <a:srgbClr val="7030A0"/>
                </a:solidFill>
                <a:latin typeface="Berlin Sans FB Demi" pitchFamily="34" charset="0"/>
              </a:rPr>
              <a:t> FITNAH DAJJAL</a:t>
            </a:r>
            <a:endParaRPr lang="en-US" sz="6000" dirty="0">
              <a:solidFill>
                <a:srgbClr val="7030A0"/>
              </a:solidFill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876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86740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Antara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cara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lain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untuk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berdepan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dengan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fitnah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Dajjal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adalah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:</a:t>
            </a:r>
          </a:p>
          <a:p>
            <a:pPr marL="0" indent="0" algn="just">
              <a:buNone/>
            </a:pPr>
            <a:endParaRPr lang="en-US" b="0" i="0" dirty="0" smtClean="0">
              <a:solidFill>
                <a:srgbClr val="000000"/>
              </a:solidFill>
              <a:effectLst/>
              <a:latin typeface="roboto"/>
            </a:endParaRPr>
          </a:p>
          <a:p>
            <a:pPr algn="just">
              <a:buFont typeface="Arial"/>
              <a:buChar char="•"/>
            </a:pP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Berpegang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dengan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petunjuk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daripada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al-Qur’an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dan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al-Hadith.</a:t>
            </a:r>
          </a:p>
          <a:p>
            <a:pPr algn="just">
              <a:buFont typeface="Arial"/>
              <a:buChar char="•"/>
            </a:pP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Memperbanyakkan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berdoa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kepada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Allah SWT agar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diselamatkan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daripada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segala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fitnah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serta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memperbanyakkan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amalan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soleh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.</a:t>
            </a:r>
          </a:p>
          <a:p>
            <a:pPr algn="just">
              <a:buFont typeface="Arial"/>
              <a:buChar char="•"/>
            </a:pP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Beruzlah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(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menjauhkan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atau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mengasingkan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diri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)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daripada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fitnah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yang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berlaku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.</a:t>
            </a:r>
          </a:p>
          <a:p>
            <a:pPr algn="just">
              <a:buFont typeface="Arial"/>
              <a:buChar char="•"/>
            </a:pP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Menyertai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dan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sentiasa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bersama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dengan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Jemaah Islam yang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ada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pada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waktu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itu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.</a:t>
            </a:r>
          </a:p>
          <a:p>
            <a:pPr algn="just">
              <a:buFont typeface="Arial"/>
              <a:buChar char="•"/>
            </a:pP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Memperbanyakkan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istighfar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dan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memohon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ampun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kepada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Allah SWT.</a:t>
            </a:r>
          </a:p>
          <a:p>
            <a:pPr algn="just">
              <a:buFont typeface="Arial"/>
              <a:buChar char="•"/>
            </a:pP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Dajjal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tidak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boleh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memasuki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Makkah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dan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Madinah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.</a:t>
            </a:r>
          </a:p>
          <a:p>
            <a:pPr algn="just">
              <a:buFont typeface="Arial"/>
              <a:buChar char="•"/>
            </a:pP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Memperbanyakkan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zikrullah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(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zikir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kepada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Allah SWT)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dan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sentiasa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ingat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roboto"/>
              </a:rPr>
              <a:t>kepada-Nya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roboto"/>
              </a:rPr>
              <a:t> 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60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8000" dirty="0" smtClean="0">
              <a:solidFill>
                <a:srgbClr val="FF0066"/>
              </a:solidFill>
            </a:endParaRPr>
          </a:p>
          <a:p>
            <a:pPr marL="0" indent="0" algn="ctr">
              <a:buNone/>
            </a:pPr>
            <a:r>
              <a:rPr lang="en-US" sz="8000" dirty="0" smtClean="0">
                <a:solidFill>
                  <a:srgbClr val="FF0066"/>
                </a:solidFill>
              </a:rPr>
              <a:t>KESIMPULAN</a:t>
            </a:r>
            <a:endParaRPr lang="en-US" sz="80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106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ar-AE" dirty="0" smtClean="0"/>
              <a:t>اللهُمَّ إِنِّي أَعُوذُ بِكَ مِنْ عَذَابِ جَهَنَّمَ، وَمِنْ عَذَابِ الْقَبْرِ، وَمِنْ فِتْنَةِ الْمَحْيَا وَالْمَمَاتِ، وَمِنْ شَرِّ فِتْنَةِ الْمَسِيحِ الدَّجَّالِ</a:t>
            </a:r>
          </a:p>
          <a:p>
            <a:pPr marL="0" indent="0">
              <a:buNone/>
            </a:pPr>
            <a:endParaRPr lang="ar-AE" dirty="0" smtClean="0"/>
          </a:p>
          <a:p>
            <a:pPr marL="0" indent="0">
              <a:buNone/>
            </a:pPr>
            <a:r>
              <a:rPr lang="en-US" dirty="0" err="1" smtClean="0"/>
              <a:t>Maksudnya</a:t>
            </a:r>
            <a:r>
              <a:rPr lang="en-US" dirty="0" smtClean="0"/>
              <a:t>: “</a:t>
            </a:r>
            <a:r>
              <a:rPr lang="en-US" dirty="0" err="1" smtClean="0"/>
              <a:t>Ya</a:t>
            </a:r>
            <a:r>
              <a:rPr lang="en-US" dirty="0" smtClean="0"/>
              <a:t> Allah, </a:t>
            </a:r>
            <a:r>
              <a:rPr lang="en-US" dirty="0" err="1" smtClean="0"/>
              <a:t>sesungguhnya</a:t>
            </a:r>
            <a:r>
              <a:rPr lang="en-US" dirty="0" smtClean="0"/>
              <a:t> </a:t>
            </a:r>
            <a:r>
              <a:rPr lang="en-US" dirty="0" err="1" smtClean="0"/>
              <a:t>aku</a:t>
            </a:r>
            <a:r>
              <a:rPr lang="en-US" dirty="0" smtClean="0"/>
              <a:t> </a:t>
            </a:r>
            <a:r>
              <a:rPr lang="en-US" dirty="0" err="1" smtClean="0"/>
              <a:t>berlindung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-Mu </a:t>
            </a:r>
            <a:r>
              <a:rPr lang="en-US" dirty="0" err="1" smtClean="0"/>
              <a:t>daripada</a:t>
            </a:r>
            <a:r>
              <a:rPr lang="en-US" dirty="0" smtClean="0"/>
              <a:t> </a:t>
            </a:r>
            <a:r>
              <a:rPr lang="en-US" dirty="0" err="1" smtClean="0"/>
              <a:t>azab</a:t>
            </a:r>
            <a:r>
              <a:rPr lang="en-US" dirty="0" smtClean="0"/>
              <a:t> </a:t>
            </a:r>
            <a:r>
              <a:rPr lang="en-US" dirty="0" err="1" smtClean="0"/>
              <a:t>kubur</a:t>
            </a:r>
            <a:r>
              <a:rPr lang="en-US" dirty="0" smtClean="0"/>
              <a:t>, </a:t>
            </a:r>
            <a:r>
              <a:rPr lang="en-US" dirty="0" err="1" smtClean="0"/>
              <a:t>daripada</a:t>
            </a:r>
            <a:r>
              <a:rPr lang="en-US" dirty="0" smtClean="0"/>
              <a:t> </a:t>
            </a:r>
            <a:r>
              <a:rPr lang="en-US" dirty="0" err="1" smtClean="0"/>
              <a:t>azab</a:t>
            </a:r>
            <a:r>
              <a:rPr lang="en-US" dirty="0" smtClean="0"/>
              <a:t> </a:t>
            </a:r>
            <a:r>
              <a:rPr lang="en-US" dirty="0" err="1" smtClean="0"/>
              <a:t>neraka</a:t>
            </a:r>
            <a:r>
              <a:rPr lang="en-US" dirty="0" smtClean="0"/>
              <a:t> </a:t>
            </a:r>
            <a:r>
              <a:rPr lang="en-US" dirty="0" err="1" smtClean="0"/>
              <a:t>Jahannam</a:t>
            </a:r>
            <a:r>
              <a:rPr lang="en-US" dirty="0" smtClean="0"/>
              <a:t>, </a:t>
            </a:r>
            <a:r>
              <a:rPr lang="en-US" dirty="0" err="1" smtClean="0"/>
              <a:t>daripada</a:t>
            </a:r>
            <a:r>
              <a:rPr lang="en-US" dirty="0" smtClean="0"/>
              <a:t> </a:t>
            </a:r>
            <a:r>
              <a:rPr lang="en-US" dirty="0" err="1" smtClean="0"/>
              <a:t>fitnah</a:t>
            </a:r>
            <a:r>
              <a:rPr lang="en-US" dirty="0" smtClean="0"/>
              <a:t> </a:t>
            </a:r>
            <a:r>
              <a:rPr lang="en-US" dirty="0" err="1" smtClean="0"/>
              <a:t>kehidupan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setelah</a:t>
            </a:r>
            <a:r>
              <a:rPr lang="en-US" dirty="0" smtClean="0"/>
              <a:t> </a:t>
            </a:r>
            <a:r>
              <a:rPr lang="en-US" dirty="0" err="1" smtClean="0"/>
              <a:t>mati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daripada</a:t>
            </a:r>
            <a:r>
              <a:rPr lang="en-US" dirty="0" smtClean="0"/>
              <a:t> </a:t>
            </a:r>
            <a:r>
              <a:rPr lang="en-US" dirty="0" err="1" smtClean="0"/>
              <a:t>kejahatan</a:t>
            </a:r>
            <a:r>
              <a:rPr lang="en-US" dirty="0" smtClean="0"/>
              <a:t> </a:t>
            </a:r>
            <a:r>
              <a:rPr lang="en-US" dirty="0" err="1" smtClean="0"/>
              <a:t>fitnah</a:t>
            </a:r>
            <a:r>
              <a:rPr lang="en-US" dirty="0" smtClean="0"/>
              <a:t> al-</a:t>
            </a:r>
            <a:r>
              <a:rPr lang="en-US" dirty="0" err="1" smtClean="0"/>
              <a:t>masih</a:t>
            </a:r>
            <a:r>
              <a:rPr lang="en-US" dirty="0" smtClean="0"/>
              <a:t> al-</a:t>
            </a:r>
            <a:r>
              <a:rPr lang="en-US" dirty="0" err="1" smtClean="0"/>
              <a:t>Dajjal</a:t>
            </a:r>
            <a:r>
              <a:rPr lang="en-US" dirty="0" smtClean="0"/>
              <a:t>”. [</a:t>
            </a:r>
            <a:r>
              <a:rPr lang="en-US" dirty="0" err="1" smtClean="0"/>
              <a:t>Riwayat</a:t>
            </a:r>
            <a:r>
              <a:rPr lang="en-US" dirty="0" smtClean="0"/>
              <a:t> Muslim (588)]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1367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27</TotalTime>
  <Words>449</Words>
  <Application>Microsoft Office PowerPoint</Application>
  <PresentationFormat>On-screen Show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Aspect</vt:lpstr>
      <vt:lpstr>Bagaimana  menghadapi fitnah dajjal  dan  fitnah akhir zaman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Unknown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MENGHADAPI FITNAH DAJJAL DAN AKHIR ZAMAN</dc:title>
  <dc:creator>dell</dc:creator>
  <cp:lastModifiedBy>dell</cp:lastModifiedBy>
  <cp:revision>4</cp:revision>
  <dcterms:created xsi:type="dcterms:W3CDTF">2018-03-17T17:48:14Z</dcterms:created>
  <dcterms:modified xsi:type="dcterms:W3CDTF">2018-03-18T18:54:31Z</dcterms:modified>
</cp:coreProperties>
</file>