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6"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211F6C1-A4AE-45E3-BE59-2FC15D394C82}" type="datetimeFigureOut">
              <a:rPr lang="en-US" smtClean="0"/>
              <a:t>3/18/2018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E9962CF-8963-4E26-B1EE-4989CFD2538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11F6C1-A4AE-45E3-BE59-2FC15D394C82}" type="datetimeFigureOut">
              <a:rPr lang="en-US" smtClean="0"/>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962CF-8963-4E26-B1EE-4989CFD2538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11F6C1-A4AE-45E3-BE59-2FC15D394C82}" type="datetimeFigureOut">
              <a:rPr lang="en-US" smtClean="0"/>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962CF-8963-4E26-B1EE-4989CFD2538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11F6C1-A4AE-45E3-BE59-2FC15D394C82}" type="datetimeFigureOut">
              <a:rPr lang="en-US" smtClean="0"/>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962CF-8963-4E26-B1EE-4989CFD2538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211F6C1-A4AE-45E3-BE59-2FC15D394C82}" type="datetimeFigureOut">
              <a:rPr lang="en-US" smtClean="0"/>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962CF-8963-4E26-B1EE-4989CFD2538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211F6C1-A4AE-45E3-BE59-2FC15D394C82}" type="datetimeFigureOut">
              <a:rPr lang="en-US" smtClean="0"/>
              <a:t>3/18/2018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962CF-8963-4E26-B1EE-4989CFD2538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211F6C1-A4AE-45E3-BE59-2FC15D394C82}" type="datetimeFigureOut">
              <a:rPr lang="en-US" smtClean="0"/>
              <a:t>3/18/2018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962CF-8963-4E26-B1EE-4989CFD2538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211F6C1-A4AE-45E3-BE59-2FC15D394C82}" type="datetimeFigureOut">
              <a:rPr lang="en-US" smtClean="0"/>
              <a:t>3/18/2018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9962CF-8963-4E26-B1EE-4989CFD2538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11F6C1-A4AE-45E3-BE59-2FC15D394C82}" type="datetimeFigureOut">
              <a:rPr lang="en-US" smtClean="0"/>
              <a:t>3/18/2018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9962CF-8963-4E26-B1EE-4989CFD2538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211F6C1-A4AE-45E3-BE59-2FC15D394C82}" type="datetimeFigureOut">
              <a:rPr lang="en-US" smtClean="0"/>
              <a:t>3/18/2018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962CF-8963-4E26-B1EE-4989CFD2538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211F6C1-A4AE-45E3-BE59-2FC15D394C82}" type="datetimeFigureOut">
              <a:rPr lang="en-US" smtClean="0"/>
              <a:t>3/18/2018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E9962CF-8963-4E26-B1EE-4989CFD25385}"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211F6C1-A4AE-45E3-BE59-2FC15D394C82}" type="datetimeFigureOut">
              <a:rPr lang="en-US" smtClean="0"/>
              <a:t>3/18/2018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E9962CF-8963-4E26-B1EE-4989CFD25385}"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828800"/>
            <a:ext cx="7772400" cy="1470025"/>
          </a:xfrm>
        </p:spPr>
        <p:txBody>
          <a:bodyPr>
            <a:normAutofit fontScale="90000"/>
          </a:bodyPr>
          <a:lstStyle/>
          <a:p>
            <a:r>
              <a:rPr lang="en-US" dirty="0" smtClean="0"/>
              <a:t>FITNAH DAJJAL </a:t>
            </a:r>
            <a:br>
              <a:rPr lang="en-US" dirty="0" smtClean="0"/>
            </a:br>
            <a:r>
              <a:rPr lang="en-US" dirty="0" smtClean="0"/>
              <a:t>&amp;</a:t>
            </a:r>
            <a:br>
              <a:rPr lang="en-US" dirty="0" smtClean="0"/>
            </a:br>
            <a:r>
              <a:rPr lang="en-US" dirty="0" smtClean="0"/>
              <a:t>AKHIR ZAMAN</a:t>
            </a:r>
            <a:endParaRPr lang="en-US" dirty="0"/>
          </a:p>
        </p:txBody>
      </p:sp>
      <p:sp>
        <p:nvSpPr>
          <p:cNvPr id="3" name="Subtitle 2"/>
          <p:cNvSpPr>
            <a:spLocks noGrp="1"/>
          </p:cNvSpPr>
          <p:nvPr>
            <p:ph type="subTitle" idx="1"/>
          </p:nvPr>
        </p:nvSpPr>
        <p:spPr>
          <a:xfrm>
            <a:off x="1371600" y="3886200"/>
            <a:ext cx="7086600" cy="2286000"/>
          </a:xfrm>
        </p:spPr>
        <p:txBody>
          <a:bodyPr>
            <a:normAutofit/>
          </a:bodyPr>
          <a:lstStyle/>
          <a:p>
            <a:r>
              <a:rPr lang="en-US" dirty="0" smtClean="0"/>
              <a:t>DISAMPAIKAN OLEH:</a:t>
            </a:r>
          </a:p>
          <a:p>
            <a:r>
              <a:rPr lang="en-US" dirty="0" smtClean="0"/>
              <a:t>US.HJ MOHD MEEFTAH BIN HJ ANUAR</a:t>
            </a:r>
          </a:p>
          <a:p>
            <a:r>
              <a:rPr lang="en-US" dirty="0" smtClean="0"/>
              <a:t>PENOLONG PENGARAH</a:t>
            </a:r>
          </a:p>
          <a:p>
            <a:r>
              <a:rPr lang="en-US" dirty="0" smtClean="0"/>
              <a:t>ILIM, JAKIM</a:t>
            </a:r>
          </a:p>
          <a:p>
            <a:endParaRPr lang="en-US" dirty="0"/>
          </a:p>
        </p:txBody>
      </p:sp>
    </p:spTree>
    <p:extLst>
      <p:ext uri="{BB962C8B-B14F-4D97-AF65-F5344CB8AC3E}">
        <p14:creationId xmlns:p14="http://schemas.microsoft.com/office/powerpoint/2010/main" val="1354815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10312"/>
          </a:xfrm>
        </p:spPr>
        <p:txBody>
          <a:bodyPr>
            <a:normAutofit fontScale="90000"/>
          </a:bodyPr>
          <a:lstStyle/>
          <a:p>
            <a:endParaRPr lang="en-US" dirty="0"/>
          </a:p>
        </p:txBody>
      </p:sp>
      <p:sp>
        <p:nvSpPr>
          <p:cNvPr id="3" name="Content Placeholder 2"/>
          <p:cNvSpPr>
            <a:spLocks noGrp="1"/>
          </p:cNvSpPr>
          <p:nvPr>
            <p:ph idx="1"/>
          </p:nvPr>
        </p:nvSpPr>
        <p:spPr>
          <a:xfrm>
            <a:off x="457200" y="1371600"/>
            <a:ext cx="8229600" cy="4953000"/>
          </a:xfrm>
        </p:spPr>
        <p:txBody>
          <a:bodyPr>
            <a:normAutofit/>
          </a:bodyPr>
          <a:lstStyle/>
          <a:p>
            <a:pPr marL="0" indent="0">
              <a:buNone/>
            </a:pPr>
            <a:r>
              <a:rPr lang="en-US" sz="2800" dirty="0" smtClean="0"/>
              <a:t>Dari </a:t>
            </a:r>
            <a:r>
              <a:rPr lang="en-US" sz="2800" dirty="0" err="1"/>
              <a:t>sudut</a:t>
            </a:r>
            <a:r>
              <a:rPr lang="en-US" sz="2800" dirty="0"/>
              <a:t> </a:t>
            </a:r>
            <a:r>
              <a:rPr lang="en-US" sz="2800" dirty="0" err="1"/>
              <a:t>istilah</a:t>
            </a:r>
            <a:r>
              <a:rPr lang="en-US" sz="2800" dirty="0"/>
              <a:t> pula, </a:t>
            </a:r>
            <a:r>
              <a:rPr lang="en-US" sz="2800" dirty="0" err="1"/>
              <a:t>Dajjal</a:t>
            </a:r>
            <a:r>
              <a:rPr lang="en-US" sz="2800" dirty="0"/>
              <a:t> </a:t>
            </a:r>
            <a:r>
              <a:rPr lang="en-US" sz="2800" dirty="0" err="1"/>
              <a:t>boleh</a:t>
            </a:r>
            <a:r>
              <a:rPr lang="en-US" sz="2800" dirty="0"/>
              <a:t> </a:t>
            </a:r>
            <a:r>
              <a:rPr lang="en-US" sz="2800" dirty="0" err="1"/>
              <a:t>dikenali</a:t>
            </a:r>
            <a:r>
              <a:rPr lang="en-US" sz="2800" dirty="0"/>
              <a:t> </a:t>
            </a:r>
            <a:r>
              <a:rPr lang="en-US" sz="2800" dirty="0" err="1"/>
              <a:t>dengan</a:t>
            </a:r>
            <a:r>
              <a:rPr lang="en-US" sz="2800" dirty="0"/>
              <a:t> </a:t>
            </a:r>
            <a:r>
              <a:rPr lang="en-US" sz="2800" dirty="0" err="1"/>
              <a:t>beberapa</a:t>
            </a:r>
            <a:r>
              <a:rPr lang="en-US" sz="2800" dirty="0"/>
              <a:t> </a:t>
            </a:r>
            <a:r>
              <a:rPr lang="en-US" sz="2800" dirty="0" err="1"/>
              <a:t>sifat</a:t>
            </a:r>
            <a:r>
              <a:rPr lang="en-US" sz="2800" dirty="0"/>
              <a:t> yang </a:t>
            </a:r>
            <a:r>
              <a:rPr lang="en-US" sz="2800" dirty="0" err="1"/>
              <a:t>dikhabarkan</a:t>
            </a:r>
            <a:r>
              <a:rPr lang="en-US" sz="2800" dirty="0"/>
              <a:t> </a:t>
            </a:r>
            <a:r>
              <a:rPr lang="en-US" sz="2800" dirty="0" err="1"/>
              <a:t>oleh</a:t>
            </a:r>
            <a:r>
              <a:rPr lang="en-US" sz="2800" dirty="0"/>
              <a:t> </a:t>
            </a:r>
            <a:r>
              <a:rPr lang="en-US" sz="2800" dirty="0" err="1"/>
              <a:t>Baginda</a:t>
            </a:r>
            <a:r>
              <a:rPr lang="en-US" sz="2800" dirty="0"/>
              <a:t> SAW </a:t>
            </a:r>
            <a:r>
              <a:rPr lang="en-US" sz="2800" dirty="0" err="1"/>
              <a:t>melalui</a:t>
            </a:r>
            <a:r>
              <a:rPr lang="en-US" sz="2800" dirty="0"/>
              <a:t> hadith-</a:t>
            </a:r>
            <a:r>
              <a:rPr lang="en-US" sz="2800" dirty="0" err="1"/>
              <a:t>hadithnya</a:t>
            </a:r>
            <a:r>
              <a:rPr lang="en-US" sz="2800" dirty="0"/>
              <a:t>. </a:t>
            </a:r>
            <a:r>
              <a:rPr lang="en-US" sz="2800" dirty="0" err="1"/>
              <a:t>Antaranya</a:t>
            </a:r>
            <a:r>
              <a:rPr lang="en-US" sz="2800" dirty="0"/>
              <a:t> </a:t>
            </a:r>
            <a:r>
              <a:rPr lang="en-US" sz="2800" dirty="0" err="1"/>
              <a:t>ialah</a:t>
            </a:r>
            <a:r>
              <a:rPr lang="en-US" sz="2800" dirty="0"/>
              <a:t>:</a:t>
            </a:r>
          </a:p>
          <a:p>
            <a:pPr marL="0" indent="0">
              <a:buNone/>
            </a:pPr>
            <a:endParaRPr lang="en-US" sz="2800" dirty="0"/>
          </a:p>
          <a:p>
            <a:pPr marL="0" indent="0">
              <a:buNone/>
            </a:pPr>
            <a:r>
              <a:rPr lang="en-US" sz="2800" dirty="0" err="1"/>
              <a:t>Seorang</a:t>
            </a:r>
            <a:r>
              <a:rPr lang="en-US" sz="2800" dirty="0"/>
              <a:t> </a:t>
            </a:r>
            <a:r>
              <a:rPr lang="en-US" sz="2800" dirty="0" err="1"/>
              <a:t>manusia</a:t>
            </a:r>
            <a:r>
              <a:rPr lang="en-US" sz="2800" dirty="0"/>
              <a:t>.</a:t>
            </a:r>
          </a:p>
          <a:p>
            <a:pPr marL="0" indent="0">
              <a:buNone/>
            </a:pPr>
            <a:r>
              <a:rPr lang="en-US" sz="2800" dirty="0" err="1"/>
              <a:t>Rambutnya</a:t>
            </a:r>
            <a:r>
              <a:rPr lang="en-US" sz="2800" dirty="0"/>
              <a:t> </a:t>
            </a:r>
            <a:r>
              <a:rPr lang="en-US" sz="2800" dirty="0" err="1"/>
              <a:t>kerinting</a:t>
            </a:r>
            <a:r>
              <a:rPr lang="en-US" sz="2800" dirty="0"/>
              <a:t> </a:t>
            </a:r>
            <a:r>
              <a:rPr lang="en-US" sz="2800" dirty="0" err="1"/>
              <a:t>dan</a:t>
            </a:r>
            <a:r>
              <a:rPr lang="en-US" sz="2800" dirty="0"/>
              <a:t> </a:t>
            </a:r>
            <a:r>
              <a:rPr lang="en-US" sz="2800" dirty="0" err="1"/>
              <a:t>kusut</a:t>
            </a:r>
            <a:r>
              <a:rPr lang="en-US" sz="2800" dirty="0"/>
              <a:t> </a:t>
            </a:r>
            <a:r>
              <a:rPr lang="en-US" sz="2800" dirty="0" err="1"/>
              <a:t>masai</a:t>
            </a:r>
            <a:r>
              <a:rPr lang="en-US" sz="2800" dirty="0"/>
              <a:t>.</a:t>
            </a:r>
          </a:p>
          <a:p>
            <a:pPr marL="0" indent="0">
              <a:buNone/>
            </a:pPr>
            <a:r>
              <a:rPr lang="en-US" sz="2800" dirty="0" err="1"/>
              <a:t>Sebelah</a:t>
            </a:r>
            <a:r>
              <a:rPr lang="en-US" sz="2800" dirty="0"/>
              <a:t> </a:t>
            </a:r>
            <a:r>
              <a:rPr lang="en-US" sz="2800" dirty="0" err="1"/>
              <a:t>daripada</a:t>
            </a:r>
            <a:r>
              <a:rPr lang="en-US" sz="2800" dirty="0"/>
              <a:t> </a:t>
            </a:r>
            <a:r>
              <a:rPr lang="en-US" sz="2800" dirty="0" err="1"/>
              <a:t>matanya</a:t>
            </a:r>
            <a:r>
              <a:rPr lang="en-US" sz="2800" dirty="0"/>
              <a:t> </a:t>
            </a:r>
            <a:r>
              <a:rPr lang="en-US" sz="2800" dirty="0" err="1"/>
              <a:t>buta</a:t>
            </a:r>
            <a:r>
              <a:rPr lang="en-US" sz="2800" dirty="0"/>
              <a:t>.</a:t>
            </a:r>
          </a:p>
          <a:p>
            <a:pPr marL="0" indent="0">
              <a:buNone/>
            </a:pPr>
            <a:r>
              <a:rPr lang="en-US" sz="2800" dirty="0" err="1"/>
              <a:t>Tertulis</a:t>
            </a:r>
            <a:r>
              <a:rPr lang="en-US" sz="2800" dirty="0"/>
              <a:t> </a:t>
            </a:r>
            <a:r>
              <a:rPr lang="en-US" sz="2800" dirty="0" err="1"/>
              <a:t>antara</a:t>
            </a:r>
            <a:r>
              <a:rPr lang="en-US" sz="2800" dirty="0"/>
              <a:t> </a:t>
            </a:r>
            <a:r>
              <a:rPr lang="en-US" sz="2800" dirty="0" err="1"/>
              <a:t>dua</a:t>
            </a:r>
            <a:r>
              <a:rPr lang="en-US" sz="2800" dirty="0"/>
              <a:t> </a:t>
            </a:r>
            <a:r>
              <a:rPr lang="en-US" sz="2800" dirty="0" err="1"/>
              <a:t>matanya</a:t>
            </a:r>
            <a:r>
              <a:rPr lang="en-US" sz="2800" dirty="0"/>
              <a:t> </a:t>
            </a:r>
            <a:r>
              <a:rPr lang="ar-AE" sz="2800" dirty="0"/>
              <a:t>كفر (</a:t>
            </a:r>
            <a:r>
              <a:rPr lang="en-US" sz="2800" dirty="0" err="1"/>
              <a:t>kufur</a:t>
            </a:r>
            <a:r>
              <a:rPr lang="en-US" sz="2800" dirty="0"/>
              <a:t>).</a:t>
            </a:r>
          </a:p>
        </p:txBody>
      </p:sp>
    </p:spTree>
    <p:extLst>
      <p:ext uri="{BB962C8B-B14F-4D97-AF65-F5344CB8AC3E}">
        <p14:creationId xmlns:p14="http://schemas.microsoft.com/office/powerpoint/2010/main" val="41760015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dirty="0"/>
              <a:t/>
            </a:r>
            <a:br>
              <a:rPr lang="en-US" dirty="0"/>
            </a:br>
            <a:r>
              <a:rPr lang="en-US" dirty="0"/>
              <a:t> </a:t>
            </a:r>
            <a:br>
              <a:rPr lang="en-US" dirty="0"/>
            </a:b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lgn="ctr">
              <a:buNone/>
            </a:pPr>
            <a:r>
              <a:rPr lang="en-US" sz="4400" dirty="0" err="1" smtClean="0"/>
              <a:t>Mengapakah</a:t>
            </a:r>
            <a:r>
              <a:rPr lang="en-US" sz="4400" dirty="0" smtClean="0"/>
              <a:t> </a:t>
            </a:r>
            <a:r>
              <a:rPr lang="en-US" sz="4400" dirty="0" err="1"/>
              <a:t>tidak</a:t>
            </a:r>
            <a:r>
              <a:rPr lang="en-US" sz="4400" dirty="0"/>
              <a:t> </a:t>
            </a:r>
            <a:r>
              <a:rPr lang="en-US" sz="4400" dirty="0" err="1"/>
              <a:t>disebut</a:t>
            </a:r>
            <a:r>
              <a:rPr lang="en-US" sz="4400" dirty="0"/>
              <a:t> </a:t>
            </a:r>
            <a:r>
              <a:rPr lang="en-US" sz="4400" dirty="0" err="1"/>
              <a:t>lafaz</a:t>
            </a:r>
            <a:r>
              <a:rPr lang="en-US" sz="4400" dirty="0"/>
              <a:t> </a:t>
            </a:r>
            <a:r>
              <a:rPr lang="en-US" sz="4400" dirty="0" err="1"/>
              <a:t>Dajjal</a:t>
            </a:r>
            <a:r>
              <a:rPr lang="en-US" sz="4400" dirty="0"/>
              <a:t> di </a:t>
            </a:r>
            <a:r>
              <a:rPr lang="en-US" sz="4400" dirty="0" err="1"/>
              <a:t>dalam</a:t>
            </a:r>
            <a:r>
              <a:rPr lang="en-US" sz="4400" dirty="0"/>
              <a:t> </a:t>
            </a:r>
            <a:r>
              <a:rPr lang="en-US" sz="4400" dirty="0" smtClean="0"/>
              <a:t>al-Qur’an</a:t>
            </a:r>
            <a:r>
              <a:rPr lang="en-US" sz="4400" dirty="0"/>
              <a:t>?</a:t>
            </a:r>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3756544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34112"/>
          </a:xfrm>
        </p:spPr>
        <p:txBody>
          <a:bodyPr>
            <a:normAutofit fontScale="90000"/>
          </a:bodyPr>
          <a:lstStyle/>
          <a:p>
            <a:endParaRPr lang="en-US" dirty="0"/>
          </a:p>
        </p:txBody>
      </p:sp>
      <p:sp>
        <p:nvSpPr>
          <p:cNvPr id="3" name="Content Placeholder 2"/>
          <p:cNvSpPr>
            <a:spLocks noGrp="1"/>
          </p:cNvSpPr>
          <p:nvPr>
            <p:ph idx="1"/>
          </p:nvPr>
        </p:nvSpPr>
        <p:spPr>
          <a:xfrm>
            <a:off x="457200" y="685800"/>
            <a:ext cx="8229600" cy="6096000"/>
          </a:xfrm>
        </p:spPr>
        <p:txBody>
          <a:bodyPr>
            <a:noAutofit/>
          </a:bodyPr>
          <a:lstStyle/>
          <a:p>
            <a:pPr marL="0" indent="0">
              <a:buNone/>
            </a:pPr>
            <a:r>
              <a:rPr lang="en-US" sz="2000" dirty="0" err="1"/>
              <a:t>Pertama</a:t>
            </a:r>
            <a:r>
              <a:rPr lang="en-US" sz="2000" dirty="0"/>
              <a:t>: </a:t>
            </a:r>
            <a:r>
              <a:rPr lang="en-US" sz="2000" dirty="0" err="1"/>
              <a:t>Dajjal</a:t>
            </a:r>
            <a:r>
              <a:rPr lang="en-US" sz="2000" dirty="0"/>
              <a:t> </a:t>
            </a:r>
            <a:r>
              <a:rPr lang="en-US" sz="2000" dirty="0" err="1"/>
              <a:t>disebut</a:t>
            </a:r>
            <a:r>
              <a:rPr lang="en-US" sz="2000" dirty="0"/>
              <a:t> </a:t>
            </a:r>
            <a:r>
              <a:rPr lang="en-US" sz="2000" dirty="0" err="1"/>
              <a:t>atau</a:t>
            </a:r>
            <a:r>
              <a:rPr lang="en-US" sz="2000" dirty="0"/>
              <a:t> </a:t>
            </a:r>
            <a:r>
              <a:rPr lang="en-US" sz="2000" dirty="0" err="1"/>
              <a:t>terkandung</a:t>
            </a:r>
            <a:r>
              <a:rPr lang="en-US" sz="2000" dirty="0"/>
              <a:t> di </a:t>
            </a:r>
            <a:r>
              <a:rPr lang="en-US" sz="2000" dirty="0" err="1"/>
              <a:t>dalam</a:t>
            </a:r>
            <a:r>
              <a:rPr lang="en-US" sz="2000" dirty="0"/>
              <a:t> </a:t>
            </a:r>
            <a:r>
              <a:rPr lang="en-US" sz="2000" dirty="0" err="1"/>
              <a:t>beberapa</a:t>
            </a:r>
            <a:r>
              <a:rPr lang="en-US" sz="2000" dirty="0"/>
              <a:t> </a:t>
            </a:r>
            <a:r>
              <a:rPr lang="en-US" sz="2000" dirty="0" err="1"/>
              <a:t>ayat</a:t>
            </a:r>
            <a:r>
              <a:rPr lang="en-US" sz="2000" dirty="0"/>
              <a:t> al-Qur’an. </a:t>
            </a:r>
            <a:r>
              <a:rPr lang="en-US" sz="2000" dirty="0" err="1"/>
              <a:t>Contohnya</a:t>
            </a:r>
            <a:r>
              <a:rPr lang="en-US" sz="2000" dirty="0"/>
              <a:t>:</a:t>
            </a:r>
          </a:p>
          <a:p>
            <a:pPr marL="0" indent="0">
              <a:buNone/>
            </a:pPr>
            <a:r>
              <a:rPr lang="en-US" sz="2000" dirty="0"/>
              <a:t> </a:t>
            </a:r>
          </a:p>
          <a:p>
            <a:pPr marL="0" indent="0">
              <a:buNone/>
            </a:pPr>
            <a:r>
              <a:rPr lang="en-US" sz="2000" dirty="0" err="1"/>
              <a:t>Firman</a:t>
            </a:r>
            <a:r>
              <a:rPr lang="en-US" sz="2000" dirty="0"/>
              <a:t> Allah SWT:</a:t>
            </a:r>
          </a:p>
          <a:p>
            <a:pPr marL="0" indent="0">
              <a:buNone/>
            </a:pPr>
            <a:endParaRPr lang="en-US" sz="2000" dirty="0"/>
          </a:p>
          <a:p>
            <a:pPr marL="0" indent="0">
              <a:buNone/>
            </a:pPr>
            <a:r>
              <a:rPr lang="ar-AE" sz="2000" dirty="0"/>
              <a:t>يَوْمَ يَأْتِي بَعْضُ آيَاتِ رَبِّكَ لَا يَنفَعُ نَفْسًا إِيمَانُهَا لَمْ تَكُنْ آمَنَتْ مِن قَبْلُ أَوْ كَسَبَتْ فِي إِيمَانِهَا خَيْرًا</a:t>
            </a:r>
          </a:p>
          <a:p>
            <a:pPr marL="0" indent="0">
              <a:buNone/>
            </a:pPr>
            <a:endParaRPr lang="ar-AE" sz="2000" dirty="0"/>
          </a:p>
          <a:p>
            <a:pPr marL="0" indent="0">
              <a:buNone/>
            </a:pPr>
            <a:r>
              <a:rPr lang="en-US" sz="2000" dirty="0" err="1"/>
              <a:t>Maksudnya</a:t>
            </a:r>
            <a:r>
              <a:rPr lang="en-US" sz="2000" dirty="0"/>
              <a:t>: “</a:t>
            </a:r>
            <a:r>
              <a:rPr lang="en-US" sz="2000" dirty="0" err="1"/>
              <a:t>Kedatangan</a:t>
            </a:r>
            <a:r>
              <a:rPr lang="en-US" sz="2000" dirty="0"/>
              <a:t> </a:t>
            </a:r>
            <a:r>
              <a:rPr lang="en-US" sz="2000" dirty="0" err="1"/>
              <a:t>sebahagian</a:t>
            </a:r>
            <a:r>
              <a:rPr lang="en-US" sz="2000" dirty="0"/>
              <a:t> </a:t>
            </a:r>
            <a:r>
              <a:rPr lang="en-US" sz="2000" dirty="0" err="1"/>
              <a:t>daripada</a:t>
            </a:r>
            <a:r>
              <a:rPr lang="en-US" sz="2000" dirty="0"/>
              <a:t> </a:t>
            </a:r>
            <a:r>
              <a:rPr lang="en-US" sz="2000" dirty="0" err="1"/>
              <a:t>tanda-tanda</a:t>
            </a:r>
            <a:r>
              <a:rPr lang="en-US" sz="2000" dirty="0"/>
              <a:t> </a:t>
            </a:r>
            <a:r>
              <a:rPr lang="en-US" sz="2000" dirty="0" err="1"/>
              <a:t>Tuhanmu</a:t>
            </a:r>
            <a:r>
              <a:rPr lang="en-US" sz="2000" dirty="0"/>
              <a:t> (yang </a:t>
            </a:r>
            <a:r>
              <a:rPr lang="en-US" sz="2000" dirty="0" err="1"/>
              <a:t>menjadi</a:t>
            </a:r>
            <a:r>
              <a:rPr lang="en-US" sz="2000" dirty="0"/>
              <a:t> </a:t>
            </a:r>
            <a:r>
              <a:rPr lang="en-US" sz="2000" dirty="0" err="1"/>
              <a:t>tanda-tanda</a:t>
            </a:r>
            <a:r>
              <a:rPr lang="en-US" sz="2000" dirty="0"/>
              <a:t> </a:t>
            </a:r>
            <a:r>
              <a:rPr lang="en-US" sz="2000" dirty="0" err="1"/>
              <a:t>Hari</a:t>
            </a:r>
            <a:r>
              <a:rPr lang="en-US" sz="2000" dirty="0"/>
              <a:t> </a:t>
            </a:r>
            <a:r>
              <a:rPr lang="en-US" sz="2000" dirty="0" err="1"/>
              <a:t>Kiamat</a:t>
            </a:r>
            <a:r>
              <a:rPr lang="en-US" sz="2000" dirty="0"/>
              <a:t>). </a:t>
            </a:r>
            <a:r>
              <a:rPr lang="en-US" sz="2000" dirty="0" err="1"/>
              <a:t>Pada</a:t>
            </a:r>
            <a:r>
              <a:rPr lang="en-US" sz="2000" dirty="0"/>
              <a:t> </a:t>
            </a:r>
            <a:r>
              <a:rPr lang="en-US" sz="2000" dirty="0" err="1"/>
              <a:t>hari</a:t>
            </a:r>
            <a:r>
              <a:rPr lang="en-US" sz="2000" dirty="0"/>
              <a:t> </a:t>
            </a:r>
            <a:r>
              <a:rPr lang="en-US" sz="2000" dirty="0" err="1"/>
              <a:t>datangnya</a:t>
            </a:r>
            <a:r>
              <a:rPr lang="en-US" sz="2000" dirty="0"/>
              <a:t> </a:t>
            </a:r>
            <a:r>
              <a:rPr lang="en-US" sz="2000" dirty="0" err="1"/>
              <a:t>sebahagian</a:t>
            </a:r>
            <a:r>
              <a:rPr lang="en-US" sz="2000" dirty="0"/>
              <a:t> </a:t>
            </a:r>
            <a:r>
              <a:rPr lang="en-US" sz="2000" dirty="0" err="1"/>
              <a:t>daripada</a:t>
            </a:r>
            <a:r>
              <a:rPr lang="en-US" sz="2000" dirty="0"/>
              <a:t> </a:t>
            </a:r>
            <a:r>
              <a:rPr lang="en-US" sz="2000" dirty="0" err="1"/>
              <a:t>tanda-tanda</a:t>
            </a:r>
            <a:r>
              <a:rPr lang="en-US" sz="2000" dirty="0"/>
              <a:t> </a:t>
            </a:r>
            <a:r>
              <a:rPr lang="en-US" sz="2000" dirty="0" err="1"/>
              <a:t>Tuhanmu</a:t>
            </a:r>
            <a:r>
              <a:rPr lang="en-US" sz="2000" dirty="0"/>
              <a:t> </a:t>
            </a:r>
            <a:r>
              <a:rPr lang="en-US" sz="2000" dirty="0" err="1"/>
              <a:t>itu</a:t>
            </a:r>
            <a:r>
              <a:rPr lang="en-US" sz="2000" dirty="0"/>
              <a:t>, </a:t>
            </a:r>
            <a:r>
              <a:rPr lang="en-US" sz="2000" dirty="0" err="1"/>
              <a:t>tidak</a:t>
            </a:r>
            <a:r>
              <a:rPr lang="en-US" sz="2000" dirty="0"/>
              <a:t> </a:t>
            </a:r>
            <a:r>
              <a:rPr lang="en-US" sz="2000" dirty="0" err="1"/>
              <a:t>berfaedah</a:t>
            </a:r>
            <a:r>
              <a:rPr lang="en-US" sz="2000" dirty="0"/>
              <a:t> </a:t>
            </a:r>
            <a:r>
              <a:rPr lang="en-US" sz="2000" dirty="0" err="1"/>
              <a:t>atau</a:t>
            </a:r>
            <a:r>
              <a:rPr lang="en-US" sz="2000" dirty="0"/>
              <a:t> </a:t>
            </a:r>
            <a:r>
              <a:rPr lang="en-US" sz="2000" dirty="0" err="1"/>
              <a:t>bermanfaat</a:t>
            </a:r>
            <a:r>
              <a:rPr lang="en-US" sz="2000" dirty="0"/>
              <a:t> </a:t>
            </a:r>
            <a:r>
              <a:rPr lang="en-US" sz="2000" dirty="0" err="1"/>
              <a:t>lagi</a:t>
            </a:r>
            <a:r>
              <a:rPr lang="en-US" sz="2000" dirty="0"/>
              <a:t> </a:t>
            </a:r>
            <a:r>
              <a:rPr lang="en-US" sz="2000" dirty="0" err="1"/>
              <a:t>iman</a:t>
            </a:r>
            <a:r>
              <a:rPr lang="en-US" sz="2000" dirty="0"/>
              <a:t> </a:t>
            </a:r>
            <a:r>
              <a:rPr lang="en-US" sz="2000" dirty="0" err="1"/>
              <a:t>seseorang</a:t>
            </a:r>
            <a:r>
              <a:rPr lang="en-US" sz="2000" dirty="0"/>
              <a:t> yang </a:t>
            </a:r>
            <a:r>
              <a:rPr lang="en-US" sz="2000" dirty="0" err="1"/>
              <a:t>tidak</a:t>
            </a:r>
            <a:r>
              <a:rPr lang="en-US" sz="2000" dirty="0"/>
              <a:t> </a:t>
            </a:r>
            <a:r>
              <a:rPr lang="en-US" sz="2000" dirty="0" err="1"/>
              <a:t>beriman</a:t>
            </a:r>
            <a:r>
              <a:rPr lang="en-US" sz="2000" dirty="0"/>
              <a:t> </a:t>
            </a:r>
            <a:r>
              <a:rPr lang="en-US" sz="2000" dirty="0" err="1"/>
              <a:t>sebelum</a:t>
            </a:r>
            <a:r>
              <a:rPr lang="en-US" sz="2000" dirty="0"/>
              <a:t> </a:t>
            </a:r>
            <a:r>
              <a:rPr lang="en-US" sz="2000" dirty="0" err="1"/>
              <a:t>itu</a:t>
            </a:r>
            <a:r>
              <a:rPr lang="en-US" sz="2000" dirty="0"/>
              <a:t> </a:t>
            </a:r>
            <a:r>
              <a:rPr lang="en-US" sz="2000" dirty="0" err="1"/>
              <a:t>atau</a:t>
            </a:r>
            <a:r>
              <a:rPr lang="en-US" sz="2000" dirty="0"/>
              <a:t> yang </a:t>
            </a:r>
            <a:r>
              <a:rPr lang="en-US" sz="2000" dirty="0" err="1"/>
              <a:t>tidak</a:t>
            </a:r>
            <a:r>
              <a:rPr lang="en-US" sz="2000" dirty="0"/>
              <a:t> </a:t>
            </a:r>
            <a:r>
              <a:rPr lang="en-US" sz="2000" dirty="0" err="1"/>
              <a:t>berusaha</a:t>
            </a:r>
            <a:r>
              <a:rPr lang="en-US" sz="2000" dirty="0"/>
              <a:t> </a:t>
            </a:r>
            <a:r>
              <a:rPr lang="en-US" sz="2000" dirty="0" err="1"/>
              <a:t>mengerjakan</a:t>
            </a:r>
            <a:r>
              <a:rPr lang="en-US" sz="2000" dirty="0"/>
              <a:t> </a:t>
            </a:r>
            <a:r>
              <a:rPr lang="en-US" sz="2000" dirty="0" err="1"/>
              <a:t>kebaikan</a:t>
            </a:r>
            <a:r>
              <a:rPr lang="en-US" sz="2000" dirty="0"/>
              <a:t> </a:t>
            </a:r>
            <a:r>
              <a:rPr lang="en-US" sz="2000" dirty="0" err="1"/>
              <a:t>mengenai</a:t>
            </a:r>
            <a:r>
              <a:rPr lang="en-US" sz="2000" dirty="0"/>
              <a:t> </a:t>
            </a:r>
            <a:r>
              <a:rPr lang="en-US" sz="2000" dirty="0" err="1"/>
              <a:t>imannya</a:t>
            </a:r>
            <a:r>
              <a:rPr lang="en-US" sz="2000" dirty="0"/>
              <a:t>”. [al-An’am:158]</a:t>
            </a:r>
          </a:p>
          <a:p>
            <a:pPr marL="0" indent="0">
              <a:buNone/>
            </a:pPr>
            <a:endParaRPr lang="en-US" sz="2000" dirty="0"/>
          </a:p>
          <a:p>
            <a:pPr marL="0" indent="0">
              <a:buNone/>
            </a:pPr>
            <a:r>
              <a:rPr lang="en-US" sz="2000" dirty="0"/>
              <a:t> </a:t>
            </a:r>
            <a:r>
              <a:rPr lang="en-US" sz="2000" dirty="0" smtClean="0"/>
              <a:t>Di </a:t>
            </a:r>
            <a:r>
              <a:rPr lang="en-US" sz="2000" dirty="0" err="1"/>
              <a:t>dalam</a:t>
            </a:r>
            <a:r>
              <a:rPr lang="en-US" sz="2000" dirty="0"/>
              <a:t> </a:t>
            </a:r>
            <a:r>
              <a:rPr lang="en-US" sz="2000" dirty="0" err="1"/>
              <a:t>ayat</a:t>
            </a:r>
            <a:r>
              <a:rPr lang="en-US" sz="2000" dirty="0"/>
              <a:t> </a:t>
            </a:r>
            <a:r>
              <a:rPr lang="en-US" sz="2000" dirty="0" err="1"/>
              <a:t>ini</a:t>
            </a:r>
            <a:r>
              <a:rPr lang="en-US" sz="2000" dirty="0"/>
              <a:t>, </a:t>
            </a:r>
            <a:r>
              <a:rPr lang="en-US" sz="2000" dirty="0" err="1"/>
              <a:t>tidak</a:t>
            </a:r>
            <a:r>
              <a:rPr lang="en-US" sz="2000" dirty="0"/>
              <a:t> </a:t>
            </a:r>
            <a:r>
              <a:rPr lang="en-US" sz="2000" dirty="0" err="1"/>
              <a:t>disebut</a:t>
            </a:r>
            <a:r>
              <a:rPr lang="en-US" sz="2000" dirty="0"/>
              <a:t> </a:t>
            </a:r>
            <a:r>
              <a:rPr lang="en-US" sz="2000" dirty="0" err="1"/>
              <a:t>lafaz</a:t>
            </a:r>
            <a:r>
              <a:rPr lang="en-US" sz="2000" dirty="0"/>
              <a:t> </a:t>
            </a:r>
            <a:r>
              <a:rPr lang="en-US" sz="2000" dirty="0" err="1"/>
              <a:t>Dajjal</a:t>
            </a:r>
            <a:r>
              <a:rPr lang="en-US" sz="2000" dirty="0"/>
              <a:t> </a:t>
            </a:r>
            <a:r>
              <a:rPr lang="en-US" sz="2000" dirty="0" err="1"/>
              <a:t>secara</a:t>
            </a:r>
            <a:r>
              <a:rPr lang="en-US" sz="2000" dirty="0"/>
              <a:t> </a:t>
            </a:r>
            <a:r>
              <a:rPr lang="en-US" sz="2000" dirty="0" err="1"/>
              <a:t>jelas</a:t>
            </a:r>
            <a:r>
              <a:rPr lang="en-US" sz="2000" dirty="0"/>
              <a:t> </a:t>
            </a:r>
            <a:r>
              <a:rPr lang="en-US" sz="2000" dirty="0" err="1"/>
              <a:t>tetapi</a:t>
            </a:r>
            <a:r>
              <a:rPr lang="en-US" sz="2000" dirty="0"/>
              <a:t> </a:t>
            </a:r>
            <a:r>
              <a:rPr lang="en-US" sz="2000" dirty="0" err="1"/>
              <a:t>tanda-tanda</a:t>
            </a:r>
            <a:r>
              <a:rPr lang="en-US" sz="2000" dirty="0"/>
              <a:t> (</a:t>
            </a:r>
            <a:r>
              <a:rPr lang="ar-AE" sz="2000" dirty="0"/>
              <a:t>آيات) </a:t>
            </a:r>
            <a:r>
              <a:rPr lang="en-US" sz="2000" dirty="0"/>
              <a:t>yang </a:t>
            </a:r>
            <a:r>
              <a:rPr lang="en-US" sz="2000" dirty="0" err="1"/>
              <a:t>dimaksudkan</a:t>
            </a:r>
            <a:r>
              <a:rPr lang="en-US" sz="2000" dirty="0"/>
              <a:t> di </a:t>
            </a:r>
            <a:r>
              <a:rPr lang="en-US" sz="2000" dirty="0" err="1"/>
              <a:t>dalam</a:t>
            </a:r>
            <a:r>
              <a:rPr lang="en-US" sz="2000" dirty="0"/>
              <a:t> </a:t>
            </a:r>
            <a:r>
              <a:rPr lang="en-US" sz="2000" dirty="0" err="1"/>
              <a:t>ayat</a:t>
            </a:r>
            <a:r>
              <a:rPr lang="en-US" sz="2000" dirty="0"/>
              <a:t> </a:t>
            </a:r>
            <a:r>
              <a:rPr lang="en-US" sz="2000" dirty="0" err="1"/>
              <a:t>ini</a:t>
            </a:r>
            <a:r>
              <a:rPr lang="en-US" sz="2000" dirty="0"/>
              <a:t> </a:t>
            </a:r>
            <a:r>
              <a:rPr lang="en-US" sz="2000" dirty="0" err="1"/>
              <a:t>adalah</a:t>
            </a:r>
            <a:r>
              <a:rPr lang="en-US" sz="2000" dirty="0"/>
              <a:t> </a:t>
            </a:r>
            <a:r>
              <a:rPr lang="en-US" sz="2000" dirty="0" err="1"/>
              <a:t>Dajjal</a:t>
            </a:r>
            <a:r>
              <a:rPr lang="en-US" sz="2000" dirty="0"/>
              <a:t>, </a:t>
            </a:r>
            <a:r>
              <a:rPr lang="en-US" sz="2000" dirty="0" err="1"/>
              <a:t>terbit</a:t>
            </a:r>
            <a:r>
              <a:rPr lang="en-US" sz="2000" dirty="0"/>
              <a:t> </a:t>
            </a:r>
            <a:r>
              <a:rPr lang="en-US" sz="2000" dirty="0" err="1"/>
              <a:t>matahari</a:t>
            </a:r>
            <a:r>
              <a:rPr lang="en-US" sz="2000" dirty="0"/>
              <a:t> </a:t>
            </a:r>
            <a:r>
              <a:rPr lang="en-US" sz="2000" dirty="0" err="1"/>
              <a:t>dari</a:t>
            </a:r>
            <a:r>
              <a:rPr lang="en-US" sz="2000" dirty="0"/>
              <a:t> </a:t>
            </a:r>
            <a:r>
              <a:rPr lang="en-US" sz="2000" dirty="0" err="1"/>
              <a:t>barat</a:t>
            </a:r>
            <a:r>
              <a:rPr lang="en-US" sz="2000" dirty="0"/>
              <a:t> </a:t>
            </a:r>
            <a:r>
              <a:rPr lang="en-US" sz="2000" dirty="0" err="1"/>
              <a:t>dan</a:t>
            </a:r>
            <a:r>
              <a:rPr lang="en-US" sz="2000" dirty="0"/>
              <a:t> </a:t>
            </a:r>
            <a:r>
              <a:rPr lang="en-US" sz="2000" dirty="0" err="1"/>
              <a:t>juga</a:t>
            </a:r>
            <a:r>
              <a:rPr lang="en-US" sz="2000" dirty="0"/>
              <a:t> al-</a:t>
            </a:r>
            <a:r>
              <a:rPr lang="en-US" sz="2000" dirty="0" err="1"/>
              <a:t>Dabah</a:t>
            </a:r>
            <a:r>
              <a:rPr lang="en-US" sz="2000" dirty="0"/>
              <a:t> (</a:t>
            </a:r>
            <a:r>
              <a:rPr lang="ar-AE" sz="2000" dirty="0"/>
              <a:t>الدابة). </a:t>
            </a:r>
            <a:r>
              <a:rPr lang="en-US" sz="2000" dirty="0" err="1"/>
              <a:t>Ini</a:t>
            </a:r>
            <a:r>
              <a:rPr lang="en-US" sz="2000" dirty="0"/>
              <a:t> </a:t>
            </a:r>
            <a:r>
              <a:rPr lang="en-US" sz="2000" dirty="0" err="1"/>
              <a:t>disebut</a:t>
            </a:r>
            <a:r>
              <a:rPr lang="en-US" sz="2000" dirty="0"/>
              <a:t> di </a:t>
            </a:r>
            <a:r>
              <a:rPr lang="en-US" sz="2000" dirty="0" err="1"/>
              <a:t>dalam</a:t>
            </a:r>
            <a:r>
              <a:rPr lang="en-US" sz="2000" dirty="0"/>
              <a:t> </a:t>
            </a:r>
            <a:r>
              <a:rPr lang="en-US" sz="2000" dirty="0" err="1"/>
              <a:t>kitab-kitab</a:t>
            </a:r>
            <a:r>
              <a:rPr lang="en-US" sz="2000" dirty="0"/>
              <a:t> </a:t>
            </a:r>
            <a:r>
              <a:rPr lang="en-US" sz="2000" dirty="0" err="1"/>
              <a:t>tafsir</a:t>
            </a:r>
            <a:r>
              <a:rPr lang="en-US" sz="2000" dirty="0"/>
              <a:t>.</a:t>
            </a:r>
          </a:p>
          <a:p>
            <a:pPr marL="0" indent="0">
              <a:buNone/>
            </a:pPr>
            <a:endParaRPr lang="en-US" sz="2000" dirty="0"/>
          </a:p>
          <a:p>
            <a:pPr marL="0" indent="0">
              <a:buNone/>
            </a:pPr>
            <a:r>
              <a:rPr lang="en-US" sz="2000" dirty="0"/>
              <a:t> </a:t>
            </a:r>
          </a:p>
        </p:txBody>
      </p:sp>
    </p:spTree>
    <p:extLst>
      <p:ext uri="{BB962C8B-B14F-4D97-AF65-F5344CB8AC3E}">
        <p14:creationId xmlns:p14="http://schemas.microsoft.com/office/powerpoint/2010/main" val="15593571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411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486400"/>
          </a:xfrm>
        </p:spPr>
        <p:txBody>
          <a:bodyPr>
            <a:noAutofit/>
          </a:bodyPr>
          <a:lstStyle/>
          <a:p>
            <a:pPr marL="0" indent="0">
              <a:buNone/>
            </a:pPr>
            <a:r>
              <a:rPr lang="en-US" sz="2000" dirty="0" err="1"/>
              <a:t>Selain</a:t>
            </a:r>
            <a:r>
              <a:rPr lang="en-US" sz="2000" dirty="0"/>
              <a:t> </a:t>
            </a:r>
            <a:r>
              <a:rPr lang="en-US" sz="2000" dirty="0" err="1"/>
              <a:t>itu</a:t>
            </a:r>
            <a:r>
              <a:rPr lang="en-US" sz="2000" dirty="0"/>
              <a:t> di </a:t>
            </a:r>
            <a:r>
              <a:rPr lang="en-US" sz="2000" dirty="0" err="1"/>
              <a:t>dalam</a:t>
            </a:r>
            <a:r>
              <a:rPr lang="en-US" sz="2000" dirty="0"/>
              <a:t> </a:t>
            </a:r>
            <a:r>
              <a:rPr lang="en-US" sz="2000" dirty="0" err="1"/>
              <a:t>riwayat</a:t>
            </a:r>
            <a:r>
              <a:rPr lang="en-US" sz="2000" dirty="0"/>
              <a:t> Muslim </a:t>
            </a:r>
            <a:r>
              <a:rPr lang="en-US" sz="2000" dirty="0" err="1"/>
              <a:t>terdapat</a:t>
            </a:r>
            <a:r>
              <a:rPr lang="en-US" sz="2000" dirty="0"/>
              <a:t> </a:t>
            </a:r>
            <a:r>
              <a:rPr lang="en-US" sz="2000" dirty="0" err="1"/>
              <a:t>sebuah</a:t>
            </a:r>
            <a:r>
              <a:rPr lang="en-US" sz="2000" dirty="0"/>
              <a:t> hadith yang </a:t>
            </a:r>
            <a:r>
              <a:rPr lang="en-US" sz="2000" dirty="0" err="1"/>
              <a:t>menjelaskan</a:t>
            </a:r>
            <a:r>
              <a:rPr lang="en-US" sz="2000" dirty="0"/>
              <a:t> </a:t>
            </a:r>
            <a:r>
              <a:rPr lang="en-US" sz="2000" dirty="0" err="1"/>
              <a:t>berkaitan</a:t>
            </a:r>
            <a:r>
              <a:rPr lang="en-US" sz="2000" dirty="0"/>
              <a:t> </a:t>
            </a:r>
            <a:r>
              <a:rPr lang="en-US" sz="2000" dirty="0" err="1"/>
              <a:t>makna</a:t>
            </a:r>
            <a:r>
              <a:rPr lang="en-US" sz="2000" dirty="0"/>
              <a:t> </a:t>
            </a:r>
            <a:r>
              <a:rPr lang="en-US" sz="2000" dirty="0" err="1"/>
              <a:t>ayat</a:t>
            </a:r>
            <a:r>
              <a:rPr lang="en-US" sz="2000" dirty="0"/>
              <a:t> di </a:t>
            </a:r>
            <a:r>
              <a:rPr lang="en-US" sz="2000" dirty="0" err="1"/>
              <a:t>atas</a:t>
            </a:r>
            <a:r>
              <a:rPr lang="en-US" sz="2000" dirty="0"/>
              <a:t> </a:t>
            </a:r>
            <a:r>
              <a:rPr lang="en-US" sz="2000" dirty="0" err="1"/>
              <a:t>dan</a:t>
            </a:r>
            <a:r>
              <a:rPr lang="en-US" sz="2000" dirty="0"/>
              <a:t> </a:t>
            </a:r>
            <a:r>
              <a:rPr lang="en-US" sz="2000" dirty="0" err="1"/>
              <a:t>ini</a:t>
            </a:r>
            <a:r>
              <a:rPr lang="en-US" sz="2000" dirty="0"/>
              <a:t> </a:t>
            </a:r>
            <a:r>
              <a:rPr lang="en-US" sz="2000" dirty="0" err="1"/>
              <a:t>adalah</a:t>
            </a:r>
            <a:r>
              <a:rPr lang="en-US" sz="2000" dirty="0"/>
              <a:t> </a:t>
            </a:r>
            <a:r>
              <a:rPr lang="en-US" sz="2000" dirty="0" err="1"/>
              <a:t>antara</a:t>
            </a:r>
            <a:r>
              <a:rPr lang="en-US" sz="2000" dirty="0"/>
              <a:t> </a:t>
            </a:r>
            <a:r>
              <a:rPr lang="en-US" sz="2000" dirty="0" err="1"/>
              <a:t>tafsiran</a:t>
            </a:r>
            <a:r>
              <a:rPr lang="en-US" sz="2000" dirty="0"/>
              <a:t> yang </a:t>
            </a:r>
            <a:r>
              <a:rPr lang="en-US" sz="2000" dirty="0" err="1"/>
              <a:t>terbaik</a:t>
            </a:r>
            <a:r>
              <a:rPr lang="en-US" sz="2000" dirty="0"/>
              <a:t> </a:t>
            </a:r>
            <a:r>
              <a:rPr lang="en-US" sz="2000" dirty="0" err="1"/>
              <a:t>iaitu</a:t>
            </a:r>
            <a:r>
              <a:rPr lang="en-US" sz="2000" dirty="0"/>
              <a:t> </a:t>
            </a:r>
            <a:r>
              <a:rPr lang="en-US" sz="2000" dirty="0" err="1"/>
              <a:t>menafsirkan</a:t>
            </a:r>
            <a:r>
              <a:rPr lang="en-US" sz="2000" dirty="0"/>
              <a:t> </a:t>
            </a:r>
            <a:r>
              <a:rPr lang="en-US" sz="2000" dirty="0" err="1"/>
              <a:t>ayat</a:t>
            </a:r>
            <a:r>
              <a:rPr lang="en-US" sz="2000" dirty="0"/>
              <a:t> al-Qur’an </a:t>
            </a:r>
            <a:r>
              <a:rPr lang="en-US" sz="2000" dirty="0" err="1"/>
              <a:t>dengn</a:t>
            </a:r>
            <a:r>
              <a:rPr lang="en-US" sz="2000" dirty="0"/>
              <a:t> hadith </a:t>
            </a:r>
            <a:r>
              <a:rPr lang="en-US" sz="2000" dirty="0" err="1"/>
              <a:t>Nabi</a:t>
            </a:r>
            <a:r>
              <a:rPr lang="en-US" sz="2000" dirty="0"/>
              <a:t> SAW. Hadith </a:t>
            </a:r>
            <a:r>
              <a:rPr lang="en-US" sz="2000" dirty="0" err="1"/>
              <a:t>tersebut</a:t>
            </a:r>
            <a:r>
              <a:rPr lang="en-US" sz="2000" dirty="0"/>
              <a:t> </a:t>
            </a:r>
            <a:r>
              <a:rPr lang="en-US" sz="2000" dirty="0" err="1"/>
              <a:t>adalah</a:t>
            </a:r>
            <a:r>
              <a:rPr lang="en-US" sz="2000" dirty="0"/>
              <a:t>:</a:t>
            </a:r>
          </a:p>
          <a:p>
            <a:pPr marL="0" indent="0">
              <a:buNone/>
            </a:pPr>
            <a:endParaRPr lang="en-US" sz="2000" dirty="0"/>
          </a:p>
          <a:p>
            <a:pPr marL="0" indent="0">
              <a:buNone/>
            </a:pPr>
            <a:r>
              <a:rPr lang="en-US" sz="2000" dirty="0" err="1"/>
              <a:t>Daripada</a:t>
            </a:r>
            <a:r>
              <a:rPr lang="en-US" sz="2000" dirty="0"/>
              <a:t> Abu </a:t>
            </a:r>
            <a:r>
              <a:rPr lang="en-US" sz="2000" dirty="0" err="1"/>
              <a:t>Hurairah</a:t>
            </a:r>
            <a:r>
              <a:rPr lang="en-US" sz="2000" dirty="0"/>
              <a:t> RA, </a:t>
            </a:r>
            <a:r>
              <a:rPr lang="en-US" sz="2000" dirty="0" err="1"/>
              <a:t>bahawa</a:t>
            </a:r>
            <a:r>
              <a:rPr lang="en-US" sz="2000" dirty="0"/>
              <a:t> </a:t>
            </a:r>
            <a:r>
              <a:rPr lang="en-US" sz="2000" dirty="0" err="1"/>
              <a:t>Nabi</a:t>
            </a:r>
            <a:r>
              <a:rPr lang="en-US" sz="2000" dirty="0"/>
              <a:t> SAW </a:t>
            </a:r>
            <a:r>
              <a:rPr lang="en-US" sz="2000" dirty="0" err="1"/>
              <a:t>bersabda</a:t>
            </a:r>
            <a:r>
              <a:rPr lang="en-US" sz="2000" dirty="0"/>
              <a:t>:</a:t>
            </a:r>
          </a:p>
          <a:p>
            <a:pPr marL="0" indent="0">
              <a:buNone/>
            </a:pPr>
            <a:r>
              <a:rPr lang="en-US" sz="2000" dirty="0"/>
              <a:t> </a:t>
            </a:r>
          </a:p>
          <a:p>
            <a:pPr marL="0" indent="0">
              <a:buNone/>
            </a:pPr>
            <a:endParaRPr lang="en-US" sz="2000" dirty="0"/>
          </a:p>
          <a:p>
            <a:pPr marL="0" indent="0">
              <a:buNone/>
            </a:pPr>
            <a:r>
              <a:rPr lang="ar-AE" sz="2000" dirty="0"/>
              <a:t>ثَلَاثٌ إِذَا خَرَجْنَ لَا يَنْفَعُ نَفْسًا إِيمَانُهَا لَمْ تَكُنْ آمَنَتْ مِنْ قَبْلُ، أَوْ كَسَبَتْ فِي إِيمَانِهَا خَيْرًا: طُلُوعُ الشَّمْسِ مِنْ مَغْرِبِهَا، وَالدَّجَّالُ، وَدَابَّةُ الْأَرْضِ</a:t>
            </a:r>
          </a:p>
          <a:p>
            <a:pPr marL="0" indent="0">
              <a:buNone/>
            </a:pPr>
            <a:endParaRPr lang="ar-AE" sz="2000" dirty="0"/>
          </a:p>
          <a:p>
            <a:pPr marL="0" indent="0">
              <a:buNone/>
            </a:pPr>
            <a:r>
              <a:rPr lang="en-US" sz="2000" dirty="0" err="1"/>
              <a:t>Maksudnya</a:t>
            </a:r>
            <a:r>
              <a:rPr lang="en-US" sz="2000" dirty="0"/>
              <a:t>: “</a:t>
            </a:r>
            <a:r>
              <a:rPr lang="en-US" sz="2000" dirty="0" err="1"/>
              <a:t>Tiga</a:t>
            </a:r>
            <a:r>
              <a:rPr lang="en-US" sz="2000" dirty="0"/>
              <a:t> </a:t>
            </a:r>
            <a:r>
              <a:rPr lang="en-US" sz="2000" dirty="0" err="1"/>
              <a:t>perkara</a:t>
            </a:r>
            <a:r>
              <a:rPr lang="en-US" sz="2000" dirty="0"/>
              <a:t> </a:t>
            </a:r>
            <a:r>
              <a:rPr lang="en-US" sz="2000" dirty="0" err="1"/>
              <a:t>apabila</a:t>
            </a:r>
            <a:r>
              <a:rPr lang="en-US" sz="2000" dirty="0"/>
              <a:t> </a:t>
            </a:r>
            <a:r>
              <a:rPr lang="en-US" sz="2000" dirty="0" err="1"/>
              <a:t>ia</a:t>
            </a:r>
            <a:r>
              <a:rPr lang="en-US" sz="2000" dirty="0"/>
              <a:t> </a:t>
            </a:r>
            <a:r>
              <a:rPr lang="en-US" sz="2000" dirty="0" err="1"/>
              <a:t>keluar</a:t>
            </a:r>
            <a:r>
              <a:rPr lang="en-US" sz="2000" dirty="0"/>
              <a:t> </a:t>
            </a:r>
            <a:r>
              <a:rPr lang="en-US" sz="2000" dirty="0" err="1"/>
              <a:t>tidak</a:t>
            </a:r>
            <a:r>
              <a:rPr lang="en-US" sz="2000" dirty="0"/>
              <a:t> </a:t>
            </a:r>
            <a:r>
              <a:rPr lang="en-US" sz="2000" dirty="0" err="1"/>
              <a:t>akan</a:t>
            </a:r>
            <a:r>
              <a:rPr lang="en-US" sz="2000" dirty="0"/>
              <a:t> </a:t>
            </a:r>
            <a:r>
              <a:rPr lang="en-US" sz="2000" dirty="0" err="1"/>
              <a:t>memberi</a:t>
            </a:r>
            <a:r>
              <a:rPr lang="en-US" sz="2000" dirty="0"/>
              <a:t> </a:t>
            </a:r>
            <a:r>
              <a:rPr lang="en-US" sz="2000" dirty="0" err="1"/>
              <a:t>manfaat</a:t>
            </a:r>
            <a:r>
              <a:rPr lang="en-US" sz="2000" dirty="0"/>
              <a:t> </a:t>
            </a:r>
            <a:r>
              <a:rPr lang="en-US" sz="2000" dirty="0" err="1"/>
              <a:t>akan</a:t>
            </a:r>
            <a:r>
              <a:rPr lang="en-US" sz="2000" dirty="0"/>
              <a:t> </a:t>
            </a:r>
            <a:r>
              <a:rPr lang="en-US" sz="2000" dirty="0" err="1"/>
              <a:t>iman</a:t>
            </a:r>
            <a:r>
              <a:rPr lang="en-US" sz="2000" dirty="0"/>
              <a:t> </a:t>
            </a:r>
            <a:r>
              <a:rPr lang="en-US" sz="2000" dirty="0" err="1"/>
              <a:t>seseorang</a:t>
            </a:r>
            <a:r>
              <a:rPr lang="en-US" sz="2000" dirty="0"/>
              <a:t> </a:t>
            </a:r>
            <a:r>
              <a:rPr lang="en-US" sz="2000" dirty="0" err="1"/>
              <a:t>itu</a:t>
            </a:r>
            <a:r>
              <a:rPr lang="en-US" sz="2000" dirty="0"/>
              <a:t> yang </a:t>
            </a:r>
            <a:r>
              <a:rPr lang="en-US" sz="2000" dirty="0" err="1"/>
              <a:t>sebelumnya</a:t>
            </a:r>
            <a:r>
              <a:rPr lang="en-US" sz="2000" dirty="0"/>
              <a:t> </a:t>
            </a:r>
            <a:r>
              <a:rPr lang="en-US" sz="2000" dirty="0" err="1"/>
              <a:t>mereka</a:t>
            </a:r>
            <a:r>
              <a:rPr lang="en-US" sz="2000" dirty="0"/>
              <a:t> </a:t>
            </a:r>
            <a:r>
              <a:rPr lang="en-US" sz="2000" dirty="0" err="1"/>
              <a:t>itu</a:t>
            </a:r>
            <a:r>
              <a:rPr lang="en-US" sz="2000" dirty="0"/>
              <a:t> </a:t>
            </a:r>
            <a:r>
              <a:rPr lang="en-US" sz="2000" dirty="0" err="1"/>
              <a:t>tidak</a:t>
            </a:r>
            <a:r>
              <a:rPr lang="en-US" sz="2000" dirty="0"/>
              <a:t> </a:t>
            </a:r>
            <a:r>
              <a:rPr lang="en-US" sz="2000" dirty="0" err="1"/>
              <a:t>beriman</a:t>
            </a:r>
            <a:r>
              <a:rPr lang="en-US" sz="2000" dirty="0"/>
              <a:t> </a:t>
            </a:r>
            <a:r>
              <a:rPr lang="en-US" sz="2000" dirty="0" err="1"/>
              <a:t>atau</a:t>
            </a:r>
            <a:r>
              <a:rPr lang="en-US" sz="2000" dirty="0"/>
              <a:t> </a:t>
            </a:r>
            <a:r>
              <a:rPr lang="en-US" sz="2000" dirty="0" err="1"/>
              <a:t>sebelumnya</a:t>
            </a:r>
            <a:r>
              <a:rPr lang="en-US" sz="2000" dirty="0"/>
              <a:t> </a:t>
            </a:r>
            <a:r>
              <a:rPr lang="en-US" sz="2000" dirty="0" err="1"/>
              <a:t>mereka</a:t>
            </a:r>
            <a:r>
              <a:rPr lang="en-US" sz="2000" dirty="0"/>
              <a:t> </a:t>
            </a:r>
            <a:r>
              <a:rPr lang="en-US" sz="2000" dirty="0" err="1"/>
              <a:t>tidak</a:t>
            </a:r>
            <a:r>
              <a:rPr lang="en-US" sz="2000" dirty="0"/>
              <a:t> </a:t>
            </a:r>
            <a:r>
              <a:rPr lang="en-US" sz="2000" dirty="0" err="1"/>
              <a:t>berusaha</a:t>
            </a:r>
            <a:r>
              <a:rPr lang="en-US" sz="2000" dirty="0"/>
              <a:t> </a:t>
            </a:r>
            <a:r>
              <a:rPr lang="en-US" sz="2000" dirty="0" err="1"/>
              <a:t>untuk</a:t>
            </a:r>
            <a:r>
              <a:rPr lang="en-US" sz="2000" dirty="0"/>
              <a:t> </a:t>
            </a:r>
            <a:r>
              <a:rPr lang="en-US" sz="2000" dirty="0" err="1"/>
              <a:t>melakukan</a:t>
            </a:r>
            <a:r>
              <a:rPr lang="en-US" sz="2000" dirty="0"/>
              <a:t> </a:t>
            </a:r>
            <a:r>
              <a:rPr lang="en-US" sz="2000" dirty="0" err="1"/>
              <a:t>kebaikan</a:t>
            </a:r>
            <a:r>
              <a:rPr lang="en-US" sz="2000" dirty="0"/>
              <a:t> </a:t>
            </a:r>
            <a:r>
              <a:rPr lang="en-US" sz="2000" dirty="0" err="1"/>
              <a:t>pada</a:t>
            </a:r>
            <a:r>
              <a:rPr lang="en-US" sz="2000" dirty="0"/>
              <a:t> </a:t>
            </a:r>
            <a:r>
              <a:rPr lang="en-US" sz="2000" dirty="0" err="1"/>
              <a:t>imannya</a:t>
            </a:r>
            <a:r>
              <a:rPr lang="en-US" sz="2000" dirty="0"/>
              <a:t>. (</a:t>
            </a:r>
            <a:r>
              <a:rPr lang="en-US" sz="2000" dirty="0" err="1"/>
              <a:t>Tiga</a:t>
            </a:r>
            <a:r>
              <a:rPr lang="en-US" sz="2000" dirty="0"/>
              <a:t> </a:t>
            </a:r>
            <a:r>
              <a:rPr lang="en-US" sz="2000" dirty="0" err="1"/>
              <a:t>perkara</a:t>
            </a:r>
            <a:r>
              <a:rPr lang="en-US" sz="2000" dirty="0"/>
              <a:t> </a:t>
            </a:r>
            <a:r>
              <a:rPr lang="en-US" sz="2000" dirty="0" err="1"/>
              <a:t>tersebut</a:t>
            </a:r>
            <a:r>
              <a:rPr lang="en-US" sz="2000" dirty="0"/>
              <a:t> </a:t>
            </a:r>
            <a:r>
              <a:rPr lang="en-US" sz="2000" dirty="0" err="1"/>
              <a:t>adalah</a:t>
            </a:r>
            <a:r>
              <a:rPr lang="en-US" sz="2000" dirty="0"/>
              <a:t>) </a:t>
            </a:r>
            <a:r>
              <a:rPr lang="en-US" sz="2000" dirty="0" err="1"/>
              <a:t>terbitnya</a:t>
            </a:r>
            <a:r>
              <a:rPr lang="en-US" sz="2000" dirty="0"/>
              <a:t> </a:t>
            </a:r>
            <a:r>
              <a:rPr lang="en-US" sz="2000" dirty="0" err="1"/>
              <a:t>matahari</a:t>
            </a:r>
            <a:r>
              <a:rPr lang="en-US" sz="2000" dirty="0"/>
              <a:t> </a:t>
            </a:r>
            <a:r>
              <a:rPr lang="en-US" sz="2000" dirty="0" err="1"/>
              <a:t>dari</a:t>
            </a:r>
            <a:r>
              <a:rPr lang="en-US" sz="2000" dirty="0"/>
              <a:t> </a:t>
            </a:r>
            <a:r>
              <a:rPr lang="en-US" sz="2000" dirty="0" err="1"/>
              <a:t>barat</a:t>
            </a:r>
            <a:r>
              <a:rPr lang="en-US" sz="2000" dirty="0"/>
              <a:t>, </a:t>
            </a:r>
            <a:r>
              <a:rPr lang="en-US" sz="2000" dirty="0" err="1"/>
              <a:t>keluarnya</a:t>
            </a:r>
            <a:r>
              <a:rPr lang="en-US" sz="2000" dirty="0"/>
              <a:t> </a:t>
            </a:r>
            <a:r>
              <a:rPr lang="en-US" sz="2000" dirty="0" err="1"/>
              <a:t>Dajjal</a:t>
            </a:r>
            <a:r>
              <a:rPr lang="en-US" sz="2000" dirty="0"/>
              <a:t> </a:t>
            </a:r>
            <a:r>
              <a:rPr lang="en-US" sz="2000" dirty="0" err="1"/>
              <a:t>dan</a:t>
            </a:r>
            <a:r>
              <a:rPr lang="en-US" sz="2000" dirty="0"/>
              <a:t> </a:t>
            </a:r>
            <a:r>
              <a:rPr lang="en-US" sz="2000" dirty="0" err="1"/>
              <a:t>juga</a:t>
            </a:r>
            <a:r>
              <a:rPr lang="en-US" sz="2000" dirty="0"/>
              <a:t> al-</a:t>
            </a:r>
            <a:r>
              <a:rPr lang="en-US" sz="2000" dirty="0" err="1"/>
              <a:t>Dabah</a:t>
            </a:r>
            <a:r>
              <a:rPr lang="en-US" sz="2000" dirty="0"/>
              <a:t> yang </a:t>
            </a:r>
            <a:r>
              <a:rPr lang="en-US" sz="2000" dirty="0" err="1"/>
              <a:t>melata</a:t>
            </a:r>
            <a:r>
              <a:rPr lang="en-US" sz="2000" dirty="0"/>
              <a:t> di </a:t>
            </a:r>
            <a:r>
              <a:rPr lang="en-US" sz="2000" dirty="0" err="1"/>
              <a:t>bumi</a:t>
            </a:r>
            <a:r>
              <a:rPr lang="en-US" sz="2000" dirty="0"/>
              <a:t>”. [</a:t>
            </a:r>
            <a:r>
              <a:rPr lang="en-US" sz="2000" dirty="0" err="1"/>
              <a:t>Riwayat</a:t>
            </a:r>
            <a:r>
              <a:rPr lang="en-US" sz="2000" dirty="0"/>
              <a:t> Muslim (158)]</a:t>
            </a:r>
          </a:p>
          <a:p>
            <a:pPr marL="0" indent="0">
              <a:buNone/>
            </a:pPr>
            <a:endParaRPr lang="en-US" sz="2000" dirty="0"/>
          </a:p>
          <a:p>
            <a:pPr marL="0" indent="0">
              <a:buNone/>
            </a:pPr>
            <a:r>
              <a:rPr lang="en-US" sz="2000" dirty="0"/>
              <a:t> </a:t>
            </a:r>
          </a:p>
        </p:txBody>
      </p:sp>
    </p:spTree>
    <p:extLst>
      <p:ext uri="{BB962C8B-B14F-4D97-AF65-F5344CB8AC3E}">
        <p14:creationId xmlns:p14="http://schemas.microsoft.com/office/powerpoint/2010/main" val="23357430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3411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410200"/>
          </a:xfrm>
        </p:spPr>
        <p:txBody>
          <a:bodyPr>
            <a:normAutofit/>
          </a:bodyPr>
          <a:lstStyle/>
          <a:p>
            <a:pPr marL="0" indent="0">
              <a:buNone/>
            </a:pPr>
            <a:r>
              <a:rPr lang="en-US" sz="3200" dirty="0" err="1"/>
              <a:t>Kedua</a:t>
            </a:r>
            <a:r>
              <a:rPr lang="en-US" sz="3200" dirty="0"/>
              <a:t>: </a:t>
            </a:r>
            <a:endParaRPr lang="en-US" sz="3200" dirty="0" smtClean="0"/>
          </a:p>
          <a:p>
            <a:pPr marL="0" indent="0">
              <a:buNone/>
            </a:pPr>
            <a:r>
              <a:rPr lang="en-US" sz="3200" dirty="0" smtClean="0"/>
              <a:t>Al-Qur’an </a:t>
            </a:r>
            <a:r>
              <a:rPr lang="en-US" sz="3200" dirty="0" err="1"/>
              <a:t>telah</a:t>
            </a:r>
            <a:r>
              <a:rPr lang="en-US" sz="3200" dirty="0"/>
              <a:t> </a:t>
            </a:r>
            <a:r>
              <a:rPr lang="en-US" sz="3200" dirty="0" err="1"/>
              <a:t>menyebut</a:t>
            </a:r>
            <a:r>
              <a:rPr lang="en-US" sz="3200" dirty="0"/>
              <a:t> </a:t>
            </a:r>
            <a:r>
              <a:rPr lang="en-US" sz="3200" dirty="0" err="1"/>
              <a:t>Nabi</a:t>
            </a:r>
            <a:r>
              <a:rPr lang="en-US" sz="3200" dirty="0"/>
              <a:t> Isa AS </a:t>
            </a:r>
            <a:r>
              <a:rPr lang="en-US" sz="3200" dirty="0" err="1"/>
              <a:t>dan</a:t>
            </a:r>
            <a:r>
              <a:rPr lang="en-US" sz="3200" dirty="0"/>
              <a:t> </a:t>
            </a:r>
            <a:r>
              <a:rPr lang="en-US" sz="3200" dirty="0" err="1"/>
              <a:t>Nabi</a:t>
            </a:r>
            <a:r>
              <a:rPr lang="en-US" sz="3200" dirty="0"/>
              <a:t> Isa AS yang </a:t>
            </a:r>
            <a:r>
              <a:rPr lang="en-US" sz="3200" dirty="0" err="1"/>
              <a:t>akan</a:t>
            </a:r>
            <a:r>
              <a:rPr lang="en-US" sz="3200" dirty="0"/>
              <a:t> </a:t>
            </a:r>
            <a:r>
              <a:rPr lang="en-US" sz="3200" dirty="0" err="1"/>
              <a:t>membunuh</a:t>
            </a:r>
            <a:r>
              <a:rPr lang="en-US" sz="3200" dirty="0"/>
              <a:t> </a:t>
            </a:r>
            <a:r>
              <a:rPr lang="en-US" sz="3200" dirty="0" err="1"/>
              <a:t>Dajjal</a:t>
            </a:r>
            <a:r>
              <a:rPr lang="en-US" sz="3200" dirty="0"/>
              <a:t>. </a:t>
            </a:r>
            <a:r>
              <a:rPr lang="en-US" sz="3200" dirty="0" err="1"/>
              <a:t>Maka</a:t>
            </a:r>
            <a:r>
              <a:rPr lang="en-US" sz="3200" dirty="0"/>
              <a:t> </a:t>
            </a:r>
            <a:r>
              <a:rPr lang="en-US" sz="3200" dirty="0" err="1"/>
              <a:t>dengan</a:t>
            </a:r>
            <a:r>
              <a:rPr lang="en-US" sz="3200" dirty="0"/>
              <a:t> </a:t>
            </a:r>
            <a:r>
              <a:rPr lang="en-US" sz="3200" dirty="0" err="1"/>
              <a:t>itu</a:t>
            </a:r>
            <a:r>
              <a:rPr lang="en-US" sz="3200" dirty="0"/>
              <a:t>, </a:t>
            </a:r>
            <a:r>
              <a:rPr lang="en-US" sz="3200" dirty="0" err="1"/>
              <a:t>sudah</a:t>
            </a:r>
            <a:r>
              <a:rPr lang="en-US" sz="3200" dirty="0"/>
              <a:t> </a:t>
            </a:r>
            <a:r>
              <a:rPr lang="en-US" sz="3200" dirty="0" err="1"/>
              <a:t>memadai</a:t>
            </a:r>
            <a:r>
              <a:rPr lang="en-US" sz="3200" dirty="0"/>
              <a:t> </a:t>
            </a:r>
            <a:r>
              <a:rPr lang="en-US" sz="3200" dirty="0" err="1"/>
              <a:t>menyebut</a:t>
            </a:r>
            <a:r>
              <a:rPr lang="en-US" sz="3200" dirty="0"/>
              <a:t> </a:t>
            </a:r>
            <a:r>
              <a:rPr lang="en-US" sz="3200" dirty="0" err="1"/>
              <a:t>Nabi</a:t>
            </a:r>
            <a:r>
              <a:rPr lang="en-US" sz="3200" dirty="0"/>
              <a:t> Isa AS yang </a:t>
            </a:r>
            <a:r>
              <a:rPr lang="en-US" sz="3200" dirty="0" err="1"/>
              <a:t>membawa</a:t>
            </a:r>
            <a:r>
              <a:rPr lang="en-US" sz="3200" dirty="0"/>
              <a:t> </a:t>
            </a:r>
            <a:r>
              <a:rPr lang="en-US" sz="3200" dirty="0" err="1"/>
              <a:t>kepada</a:t>
            </a:r>
            <a:r>
              <a:rPr lang="en-US" sz="3200" dirty="0"/>
              <a:t> </a:t>
            </a:r>
            <a:r>
              <a:rPr lang="en-US" sz="3200" dirty="0" err="1"/>
              <a:t>hidayah</a:t>
            </a:r>
            <a:r>
              <a:rPr lang="en-US" sz="3200" dirty="0"/>
              <a:t> </a:t>
            </a:r>
            <a:r>
              <a:rPr lang="en-US" sz="3200" dirty="0" err="1"/>
              <a:t>daripada</a:t>
            </a:r>
            <a:r>
              <a:rPr lang="en-US" sz="3200" dirty="0"/>
              <a:t> </a:t>
            </a:r>
            <a:r>
              <a:rPr lang="en-US" sz="3200" dirty="0" err="1"/>
              <a:t>menyebut</a:t>
            </a:r>
            <a:r>
              <a:rPr lang="en-US" sz="3200" dirty="0"/>
              <a:t> </a:t>
            </a:r>
            <a:r>
              <a:rPr lang="en-US" sz="3200" dirty="0" err="1"/>
              <a:t>Dajjal</a:t>
            </a:r>
            <a:r>
              <a:rPr lang="en-US" sz="3200" dirty="0"/>
              <a:t> yang </a:t>
            </a:r>
            <a:r>
              <a:rPr lang="en-US" sz="3200" dirty="0" err="1"/>
              <a:t>menyeru</a:t>
            </a:r>
            <a:r>
              <a:rPr lang="en-US" sz="3200" dirty="0"/>
              <a:t> </a:t>
            </a:r>
            <a:r>
              <a:rPr lang="en-US" sz="3200" dirty="0" err="1"/>
              <a:t>kepada</a:t>
            </a:r>
            <a:r>
              <a:rPr lang="en-US" sz="3200" dirty="0"/>
              <a:t> </a:t>
            </a:r>
            <a:r>
              <a:rPr lang="en-US" sz="3200" dirty="0" err="1"/>
              <a:t>kesesatan</a:t>
            </a:r>
            <a:r>
              <a:rPr lang="en-US" sz="3200" dirty="0"/>
              <a:t>. </a:t>
            </a:r>
            <a:r>
              <a:rPr lang="en-US" sz="3200" dirty="0" err="1"/>
              <a:t>Sudah</a:t>
            </a:r>
            <a:r>
              <a:rPr lang="en-US" sz="3200" dirty="0"/>
              <a:t> </a:t>
            </a:r>
            <a:r>
              <a:rPr lang="en-US" sz="3200" dirty="0" err="1"/>
              <a:t>menjadi</a:t>
            </a:r>
            <a:r>
              <a:rPr lang="en-US" sz="3200" dirty="0"/>
              <a:t> </a:t>
            </a:r>
            <a:r>
              <a:rPr lang="en-US" sz="3200" dirty="0" err="1"/>
              <a:t>adat</a:t>
            </a:r>
            <a:r>
              <a:rPr lang="en-US" sz="3200" dirty="0"/>
              <a:t> (</a:t>
            </a:r>
            <a:r>
              <a:rPr lang="en-US" sz="3200" dirty="0" err="1"/>
              <a:t>kebiasaan</a:t>
            </a:r>
            <a:r>
              <a:rPr lang="en-US" sz="3200" dirty="0"/>
              <a:t>) orang </a:t>
            </a:r>
            <a:r>
              <a:rPr lang="en-US" sz="3200" dirty="0" err="1"/>
              <a:t>arab</a:t>
            </a:r>
            <a:r>
              <a:rPr lang="en-US" sz="3200" dirty="0"/>
              <a:t> </a:t>
            </a:r>
            <a:r>
              <a:rPr lang="en-US" sz="3200" dirty="0" err="1"/>
              <a:t>adalah</a:t>
            </a:r>
            <a:r>
              <a:rPr lang="en-US" sz="3200" dirty="0"/>
              <a:t> </a:t>
            </a:r>
            <a:r>
              <a:rPr lang="en-US" sz="3200" dirty="0" err="1"/>
              <a:t>sudah</a:t>
            </a:r>
            <a:r>
              <a:rPr lang="en-US" sz="3200" dirty="0"/>
              <a:t> </a:t>
            </a:r>
            <a:r>
              <a:rPr lang="en-US" sz="3200" dirty="0" err="1"/>
              <a:t>memadai</a:t>
            </a:r>
            <a:r>
              <a:rPr lang="en-US" sz="3200" dirty="0"/>
              <a:t> </a:t>
            </a:r>
            <a:r>
              <a:rPr lang="en-US" sz="3200" dirty="0" err="1"/>
              <a:t>menyebut</a:t>
            </a:r>
            <a:r>
              <a:rPr lang="en-US" sz="3200" dirty="0"/>
              <a:t> </a:t>
            </a:r>
            <a:r>
              <a:rPr lang="en-US" sz="3200" dirty="0" err="1"/>
              <a:t>salah</a:t>
            </a:r>
            <a:r>
              <a:rPr lang="en-US" sz="3200" dirty="0"/>
              <a:t> </a:t>
            </a:r>
            <a:r>
              <a:rPr lang="en-US" sz="3200" dirty="0" err="1"/>
              <a:t>satu</a:t>
            </a:r>
            <a:r>
              <a:rPr lang="en-US" sz="3200" dirty="0"/>
              <a:t> </a:t>
            </a:r>
            <a:r>
              <a:rPr lang="en-US" sz="3200" dirty="0" err="1"/>
              <a:t>daripada</a:t>
            </a:r>
            <a:r>
              <a:rPr lang="en-US" sz="3200" dirty="0"/>
              <a:t> </a:t>
            </a:r>
            <a:r>
              <a:rPr lang="en-US" sz="3200" dirty="0" err="1"/>
              <a:t>perkara</a:t>
            </a:r>
            <a:r>
              <a:rPr lang="en-US" sz="3200" dirty="0"/>
              <a:t> yang </a:t>
            </a:r>
            <a:r>
              <a:rPr lang="en-US" sz="3200" dirty="0" err="1"/>
              <a:t>berlawanan</a:t>
            </a:r>
            <a:r>
              <a:rPr lang="en-US" sz="3200" dirty="0"/>
              <a:t>.</a:t>
            </a:r>
          </a:p>
        </p:txBody>
      </p:sp>
    </p:spTree>
    <p:extLst>
      <p:ext uri="{BB962C8B-B14F-4D97-AF65-F5344CB8AC3E}">
        <p14:creationId xmlns:p14="http://schemas.microsoft.com/office/powerpoint/2010/main" val="34161824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1031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943600"/>
          </a:xfrm>
        </p:spPr>
        <p:txBody>
          <a:bodyPr>
            <a:normAutofit fontScale="92500" lnSpcReduction="10000"/>
          </a:bodyPr>
          <a:lstStyle/>
          <a:p>
            <a:pPr marL="0" indent="0">
              <a:buNone/>
            </a:pPr>
            <a:r>
              <a:rPr lang="en-US" dirty="0" err="1"/>
              <a:t>Ketiga</a:t>
            </a:r>
            <a:r>
              <a:rPr lang="en-US" dirty="0"/>
              <a:t>: </a:t>
            </a:r>
            <a:endParaRPr lang="en-US" dirty="0" smtClean="0"/>
          </a:p>
          <a:p>
            <a:pPr marL="0" indent="0">
              <a:buNone/>
            </a:pPr>
            <a:endParaRPr lang="en-US" dirty="0" smtClean="0"/>
          </a:p>
          <a:p>
            <a:pPr marL="0" indent="0">
              <a:buNone/>
            </a:pPr>
            <a:r>
              <a:rPr lang="en-US" dirty="0" smtClean="0"/>
              <a:t>Al-Qur’an </a:t>
            </a:r>
            <a:r>
              <a:rPr lang="en-US" dirty="0" err="1"/>
              <a:t>tidak</a:t>
            </a:r>
            <a:r>
              <a:rPr lang="en-US" dirty="0"/>
              <a:t> </a:t>
            </a:r>
            <a:r>
              <a:rPr lang="en-US" dirty="0" err="1"/>
              <a:t>menyebut</a:t>
            </a:r>
            <a:r>
              <a:rPr lang="en-US" dirty="0"/>
              <a:t> </a:t>
            </a:r>
            <a:r>
              <a:rPr lang="en-US" dirty="0" err="1"/>
              <a:t>Dajjal</a:t>
            </a:r>
            <a:r>
              <a:rPr lang="en-US" dirty="0"/>
              <a:t> </a:t>
            </a:r>
            <a:r>
              <a:rPr lang="en-US" dirty="0" err="1"/>
              <a:t>bagi</a:t>
            </a:r>
            <a:r>
              <a:rPr lang="en-US" dirty="0"/>
              <a:t> </a:t>
            </a:r>
            <a:r>
              <a:rPr lang="en-US" dirty="0" err="1"/>
              <a:t>menghina</a:t>
            </a:r>
            <a:r>
              <a:rPr lang="en-US" dirty="0"/>
              <a:t> </a:t>
            </a:r>
            <a:r>
              <a:rPr lang="en-US" dirty="0" err="1"/>
              <a:t>atau</a:t>
            </a:r>
            <a:r>
              <a:rPr lang="en-US" dirty="0"/>
              <a:t> </a:t>
            </a:r>
            <a:r>
              <a:rPr lang="en-US" dirty="0" err="1"/>
              <a:t>memperkecilkannya</a:t>
            </a:r>
            <a:r>
              <a:rPr lang="en-US" dirty="0"/>
              <a:t>. </a:t>
            </a:r>
            <a:r>
              <a:rPr lang="en-US" dirty="0" err="1"/>
              <a:t>Ini</a:t>
            </a:r>
            <a:r>
              <a:rPr lang="en-US" dirty="0"/>
              <a:t> </a:t>
            </a:r>
            <a:r>
              <a:rPr lang="en-US" dirty="0" err="1"/>
              <a:t>kerana</a:t>
            </a:r>
            <a:r>
              <a:rPr lang="en-US" dirty="0"/>
              <a:t>, </a:t>
            </a:r>
            <a:r>
              <a:rPr lang="en-US" dirty="0" err="1"/>
              <a:t>Dajjal</a:t>
            </a:r>
            <a:r>
              <a:rPr lang="en-US" dirty="0"/>
              <a:t> </a:t>
            </a:r>
            <a:r>
              <a:rPr lang="en-US" dirty="0" err="1"/>
              <a:t>apabila</a:t>
            </a:r>
            <a:r>
              <a:rPr lang="en-US" dirty="0"/>
              <a:t> </a:t>
            </a:r>
            <a:r>
              <a:rPr lang="en-US" dirty="0" err="1"/>
              <a:t>turun</a:t>
            </a:r>
            <a:r>
              <a:rPr lang="en-US" dirty="0"/>
              <a:t> </a:t>
            </a:r>
            <a:r>
              <a:rPr lang="en-US" dirty="0" err="1"/>
              <a:t>ke</a:t>
            </a:r>
            <a:r>
              <a:rPr lang="en-US" dirty="0"/>
              <a:t> </a:t>
            </a:r>
            <a:r>
              <a:rPr lang="en-US" dirty="0" err="1"/>
              <a:t>dunia</a:t>
            </a:r>
            <a:r>
              <a:rPr lang="en-US" dirty="0"/>
              <a:t> </a:t>
            </a:r>
            <a:r>
              <a:rPr lang="en-US" dirty="0" err="1"/>
              <a:t>akan</a:t>
            </a:r>
            <a:r>
              <a:rPr lang="en-US" dirty="0"/>
              <a:t> </a:t>
            </a:r>
            <a:r>
              <a:rPr lang="en-US" dirty="0" err="1"/>
              <a:t>mendakwa</a:t>
            </a:r>
            <a:r>
              <a:rPr lang="en-US" dirty="0"/>
              <a:t> </a:t>
            </a:r>
            <a:r>
              <a:rPr lang="en-US" dirty="0" err="1"/>
              <a:t>ketuhanan</a:t>
            </a:r>
            <a:r>
              <a:rPr lang="en-US" dirty="0"/>
              <a:t> (</a:t>
            </a:r>
            <a:r>
              <a:rPr lang="en-US" dirty="0" err="1"/>
              <a:t>uluhiyyah</a:t>
            </a:r>
            <a:r>
              <a:rPr lang="en-US" dirty="0"/>
              <a:t>) </a:t>
            </a:r>
            <a:r>
              <a:rPr lang="en-US" dirty="0" err="1"/>
              <a:t>dan</a:t>
            </a:r>
            <a:r>
              <a:rPr lang="en-US" dirty="0"/>
              <a:t> </a:t>
            </a:r>
            <a:r>
              <a:rPr lang="en-US" dirty="0" err="1"/>
              <a:t>ketuannan</a:t>
            </a:r>
            <a:r>
              <a:rPr lang="en-US" dirty="0"/>
              <a:t> (</a:t>
            </a:r>
            <a:r>
              <a:rPr lang="en-US" dirty="0" err="1"/>
              <a:t>rububiyyah</a:t>
            </a:r>
            <a:r>
              <a:rPr lang="en-US" dirty="0"/>
              <a:t>)</a:t>
            </a:r>
            <a:r>
              <a:rPr lang="en-US" dirty="0" err="1"/>
              <a:t>sedangkan</a:t>
            </a:r>
            <a:r>
              <a:rPr lang="en-US" dirty="0"/>
              <a:t> </a:t>
            </a:r>
            <a:r>
              <a:rPr lang="en-US" dirty="0" err="1"/>
              <a:t>dia</a:t>
            </a:r>
            <a:r>
              <a:rPr lang="en-US" dirty="0"/>
              <a:t> </a:t>
            </a:r>
            <a:r>
              <a:rPr lang="en-US" dirty="0" err="1"/>
              <a:t>adalah</a:t>
            </a:r>
            <a:r>
              <a:rPr lang="en-US" dirty="0"/>
              <a:t> </a:t>
            </a:r>
            <a:r>
              <a:rPr lang="en-US" dirty="0" err="1"/>
              <a:t>manusia</a:t>
            </a:r>
            <a:r>
              <a:rPr lang="en-US" dirty="0"/>
              <a:t> </a:t>
            </a:r>
            <a:r>
              <a:rPr lang="en-US" dirty="0" err="1"/>
              <a:t>biasa</a:t>
            </a:r>
            <a:r>
              <a:rPr lang="en-US" dirty="0"/>
              <a:t>. </a:t>
            </a:r>
            <a:r>
              <a:rPr lang="en-US" dirty="0" err="1"/>
              <a:t>Oleh</a:t>
            </a:r>
            <a:r>
              <a:rPr lang="en-US" dirty="0"/>
              <a:t> </a:t>
            </a:r>
            <a:r>
              <a:rPr lang="en-US" dirty="0" err="1"/>
              <a:t>sebab</a:t>
            </a:r>
            <a:r>
              <a:rPr lang="en-US" dirty="0"/>
              <a:t> </a:t>
            </a:r>
            <a:r>
              <a:rPr lang="en-US" dirty="0" err="1"/>
              <a:t>itu</a:t>
            </a:r>
            <a:r>
              <a:rPr lang="en-US" dirty="0"/>
              <a:t>, Allah SWT </a:t>
            </a:r>
            <a:r>
              <a:rPr lang="en-US" dirty="0" err="1"/>
              <a:t>tidak</a:t>
            </a:r>
            <a:r>
              <a:rPr lang="en-US" dirty="0"/>
              <a:t> </a:t>
            </a:r>
            <a:r>
              <a:rPr lang="en-US" dirty="0" err="1"/>
              <a:t>menyebut</a:t>
            </a:r>
            <a:r>
              <a:rPr lang="en-US" dirty="0"/>
              <a:t> </a:t>
            </a:r>
            <a:r>
              <a:rPr lang="en-US" dirty="0" err="1"/>
              <a:t>namanya</a:t>
            </a:r>
            <a:r>
              <a:rPr lang="en-US" dirty="0"/>
              <a:t> di </a:t>
            </a:r>
            <a:r>
              <a:rPr lang="en-US" dirty="0" err="1"/>
              <a:t>dalam</a:t>
            </a:r>
            <a:r>
              <a:rPr lang="en-US" dirty="0"/>
              <a:t> al-Qur’an </a:t>
            </a:r>
            <a:r>
              <a:rPr lang="en-US" dirty="0" err="1"/>
              <a:t>bagi</a:t>
            </a:r>
            <a:r>
              <a:rPr lang="en-US" dirty="0"/>
              <a:t> </a:t>
            </a:r>
            <a:r>
              <a:rPr lang="en-US" dirty="0" err="1"/>
              <a:t>menghina</a:t>
            </a:r>
            <a:r>
              <a:rPr lang="en-US" dirty="0"/>
              <a:t> </a:t>
            </a:r>
            <a:r>
              <a:rPr lang="en-US" dirty="0" err="1"/>
              <a:t>dan</a:t>
            </a:r>
            <a:r>
              <a:rPr lang="en-US" dirty="0"/>
              <a:t> </a:t>
            </a:r>
            <a:r>
              <a:rPr lang="en-US" dirty="0" err="1"/>
              <a:t>memperlekehkannya</a:t>
            </a:r>
            <a:r>
              <a:rPr lang="en-US" dirty="0"/>
              <a:t>. </a:t>
            </a:r>
            <a:r>
              <a:rPr lang="en-US" dirty="0" err="1"/>
              <a:t>Persoalan</a:t>
            </a:r>
            <a:r>
              <a:rPr lang="en-US" dirty="0"/>
              <a:t> yang </a:t>
            </a:r>
            <a:r>
              <a:rPr lang="en-US" dirty="0" err="1"/>
              <a:t>timbul</a:t>
            </a:r>
            <a:r>
              <a:rPr lang="en-US" dirty="0"/>
              <a:t>, </a:t>
            </a:r>
            <a:r>
              <a:rPr lang="en-US" dirty="0" err="1"/>
              <a:t>mengapa</a:t>
            </a:r>
            <a:r>
              <a:rPr lang="en-US" dirty="0"/>
              <a:t> al-Qur’an </a:t>
            </a:r>
            <a:r>
              <a:rPr lang="en-US" dirty="0" err="1"/>
              <a:t>menyebut</a:t>
            </a:r>
            <a:r>
              <a:rPr lang="en-US" dirty="0"/>
              <a:t> </a:t>
            </a:r>
            <a:r>
              <a:rPr lang="en-US" dirty="0" err="1"/>
              <a:t>Firaun</a:t>
            </a:r>
            <a:r>
              <a:rPr lang="en-US" dirty="0"/>
              <a:t> </a:t>
            </a:r>
            <a:r>
              <a:rPr lang="en-US" dirty="0" err="1"/>
              <a:t>sedangkan</a:t>
            </a:r>
            <a:r>
              <a:rPr lang="en-US" dirty="0"/>
              <a:t> </a:t>
            </a:r>
            <a:r>
              <a:rPr lang="en-US" dirty="0" err="1"/>
              <a:t>Firaun</a:t>
            </a:r>
            <a:r>
              <a:rPr lang="en-US" dirty="0"/>
              <a:t> </a:t>
            </a:r>
            <a:r>
              <a:rPr lang="en-US" dirty="0" err="1"/>
              <a:t>juga</a:t>
            </a:r>
            <a:r>
              <a:rPr lang="en-US" dirty="0"/>
              <a:t> </a:t>
            </a:r>
            <a:r>
              <a:rPr lang="en-US" dirty="0" err="1"/>
              <a:t>mendakwa</a:t>
            </a:r>
            <a:r>
              <a:rPr lang="en-US" dirty="0"/>
              <a:t> </a:t>
            </a:r>
            <a:r>
              <a:rPr lang="en-US" dirty="0" err="1"/>
              <a:t>dirinya</a:t>
            </a:r>
            <a:r>
              <a:rPr lang="en-US" dirty="0"/>
              <a:t> </a:t>
            </a:r>
            <a:r>
              <a:rPr lang="en-US" dirty="0" err="1"/>
              <a:t>sebagai</a:t>
            </a:r>
            <a:r>
              <a:rPr lang="en-US" dirty="0"/>
              <a:t> </a:t>
            </a:r>
            <a:r>
              <a:rPr lang="en-US" dirty="0" err="1"/>
              <a:t>Tuhan</a:t>
            </a:r>
            <a:r>
              <a:rPr lang="en-US" dirty="0"/>
              <a:t>. </a:t>
            </a:r>
            <a:r>
              <a:rPr lang="en-US" dirty="0" err="1"/>
              <a:t>Jawapannya</a:t>
            </a:r>
            <a:r>
              <a:rPr lang="en-US" dirty="0"/>
              <a:t> </a:t>
            </a:r>
            <a:r>
              <a:rPr lang="en-US" dirty="0" err="1"/>
              <a:t>adalah</a:t>
            </a:r>
            <a:r>
              <a:rPr lang="en-US" dirty="0"/>
              <a:t> </a:t>
            </a:r>
            <a:r>
              <a:rPr lang="en-US" dirty="0" err="1"/>
              <a:t>kerana</a:t>
            </a:r>
            <a:r>
              <a:rPr lang="en-US" dirty="0"/>
              <a:t> </a:t>
            </a:r>
            <a:r>
              <a:rPr lang="en-US" dirty="0" err="1"/>
              <a:t>Firaun</a:t>
            </a:r>
            <a:r>
              <a:rPr lang="en-US" dirty="0"/>
              <a:t> </a:t>
            </a:r>
            <a:r>
              <a:rPr lang="en-US" dirty="0" err="1"/>
              <a:t>zamannya</a:t>
            </a:r>
            <a:r>
              <a:rPr lang="en-US" dirty="0"/>
              <a:t> </a:t>
            </a:r>
            <a:r>
              <a:rPr lang="en-US" dirty="0" err="1"/>
              <a:t>telah</a:t>
            </a:r>
            <a:r>
              <a:rPr lang="en-US" dirty="0"/>
              <a:t> </a:t>
            </a:r>
            <a:r>
              <a:rPr lang="en-US" dirty="0" err="1"/>
              <a:t>berlalu</a:t>
            </a:r>
            <a:r>
              <a:rPr lang="en-US" dirty="0"/>
              <a:t> </a:t>
            </a:r>
            <a:r>
              <a:rPr lang="en-US" dirty="0" err="1"/>
              <a:t>dan</a:t>
            </a:r>
            <a:r>
              <a:rPr lang="en-US" dirty="0"/>
              <a:t> </a:t>
            </a:r>
            <a:r>
              <a:rPr lang="en-US" dirty="0" err="1"/>
              <a:t>berakhir</a:t>
            </a:r>
            <a:r>
              <a:rPr lang="en-US" dirty="0"/>
              <a:t>. Di </a:t>
            </a:r>
            <a:r>
              <a:rPr lang="en-US" dirty="0" err="1"/>
              <a:t>samping</a:t>
            </a:r>
            <a:r>
              <a:rPr lang="en-US" dirty="0"/>
              <a:t> </a:t>
            </a:r>
            <a:r>
              <a:rPr lang="en-US" dirty="0" err="1"/>
              <a:t>itu</a:t>
            </a:r>
            <a:r>
              <a:rPr lang="en-US" dirty="0"/>
              <a:t> </a:t>
            </a:r>
            <a:r>
              <a:rPr lang="en-US" dirty="0" err="1"/>
              <a:t>juga</a:t>
            </a:r>
            <a:r>
              <a:rPr lang="en-US" dirty="0"/>
              <a:t>, agar </a:t>
            </a:r>
            <a:r>
              <a:rPr lang="en-US" dirty="0" err="1"/>
              <a:t>kita</a:t>
            </a:r>
            <a:r>
              <a:rPr lang="en-US" dirty="0"/>
              <a:t> </a:t>
            </a:r>
            <a:r>
              <a:rPr lang="en-US" dirty="0" err="1"/>
              <a:t>mengambil</a:t>
            </a:r>
            <a:r>
              <a:rPr lang="en-US" dirty="0"/>
              <a:t> </a:t>
            </a:r>
            <a:r>
              <a:rPr lang="en-US" dirty="0" err="1"/>
              <a:t>iktibar</a:t>
            </a:r>
            <a:r>
              <a:rPr lang="en-US" dirty="0"/>
              <a:t> </a:t>
            </a:r>
            <a:r>
              <a:rPr lang="en-US" dirty="0" err="1"/>
              <a:t>dan</a:t>
            </a:r>
            <a:r>
              <a:rPr lang="en-US" dirty="0"/>
              <a:t> </a:t>
            </a:r>
            <a:r>
              <a:rPr lang="en-US" dirty="0" err="1"/>
              <a:t>pengajaran</a:t>
            </a:r>
            <a:r>
              <a:rPr lang="en-US" dirty="0"/>
              <a:t> </a:t>
            </a:r>
            <a:r>
              <a:rPr lang="en-US" dirty="0" err="1"/>
              <a:t>daripada</a:t>
            </a:r>
            <a:r>
              <a:rPr lang="en-US" dirty="0"/>
              <a:t> </a:t>
            </a:r>
            <a:r>
              <a:rPr lang="en-US" dirty="0" err="1"/>
              <a:t>kisah</a:t>
            </a:r>
            <a:r>
              <a:rPr lang="en-US" dirty="0"/>
              <a:t> </a:t>
            </a:r>
            <a:r>
              <a:rPr lang="en-US" dirty="0" err="1"/>
              <a:t>tersebut</a:t>
            </a:r>
            <a:r>
              <a:rPr lang="en-US" dirty="0"/>
              <a:t>. </a:t>
            </a:r>
            <a:r>
              <a:rPr lang="en-US" dirty="0" err="1"/>
              <a:t>Adapun</a:t>
            </a:r>
            <a:r>
              <a:rPr lang="en-US" dirty="0"/>
              <a:t> </a:t>
            </a:r>
            <a:r>
              <a:rPr lang="en-US" dirty="0" err="1"/>
              <a:t>Dajjal</a:t>
            </a:r>
            <a:r>
              <a:rPr lang="en-US" dirty="0"/>
              <a:t> </a:t>
            </a:r>
            <a:r>
              <a:rPr lang="en-US" dirty="0" err="1"/>
              <a:t>kisahnya</a:t>
            </a:r>
            <a:r>
              <a:rPr lang="en-US" dirty="0"/>
              <a:t> </a:t>
            </a:r>
            <a:r>
              <a:rPr lang="en-US" dirty="0" err="1"/>
              <a:t>belum</a:t>
            </a:r>
            <a:r>
              <a:rPr lang="en-US" dirty="0"/>
              <a:t> </a:t>
            </a:r>
            <a:r>
              <a:rPr lang="en-US" dirty="0" err="1"/>
              <a:t>berlaku</a:t>
            </a:r>
            <a:r>
              <a:rPr lang="en-US" dirty="0"/>
              <a:t> </a:t>
            </a:r>
            <a:r>
              <a:rPr lang="en-US" dirty="0" err="1"/>
              <a:t>dan</a:t>
            </a:r>
            <a:r>
              <a:rPr lang="en-US" dirty="0"/>
              <a:t> </a:t>
            </a:r>
            <a:r>
              <a:rPr lang="en-US" dirty="0" err="1"/>
              <a:t>akan</a:t>
            </a:r>
            <a:r>
              <a:rPr lang="en-US" dirty="0"/>
              <a:t> </a:t>
            </a:r>
            <a:r>
              <a:rPr lang="en-US" dirty="0" err="1"/>
              <a:t>berlaku</a:t>
            </a:r>
            <a:r>
              <a:rPr lang="en-US" dirty="0"/>
              <a:t> </a:t>
            </a:r>
            <a:r>
              <a:rPr lang="en-US" dirty="0" err="1"/>
              <a:t>apabila</a:t>
            </a:r>
            <a:r>
              <a:rPr lang="en-US" dirty="0"/>
              <a:t> </a:t>
            </a:r>
            <a:r>
              <a:rPr lang="en-US" dirty="0" err="1"/>
              <a:t>tiba</a:t>
            </a:r>
            <a:r>
              <a:rPr lang="en-US" dirty="0"/>
              <a:t> </a:t>
            </a:r>
            <a:r>
              <a:rPr lang="en-US" dirty="0" err="1"/>
              <a:t>waktu</a:t>
            </a:r>
            <a:r>
              <a:rPr lang="en-US" dirty="0"/>
              <a:t> </a:t>
            </a:r>
            <a:r>
              <a:rPr lang="en-US" dirty="0" err="1"/>
              <a:t>dan</a:t>
            </a:r>
            <a:r>
              <a:rPr lang="en-US" dirty="0"/>
              <a:t> </a:t>
            </a:r>
            <a:r>
              <a:rPr lang="en-US" dirty="0" err="1"/>
              <a:t>ketikanya</a:t>
            </a:r>
            <a:r>
              <a:rPr lang="en-US" dirty="0"/>
              <a:t>.</a:t>
            </a:r>
          </a:p>
          <a:p>
            <a:pPr marL="0" indent="0">
              <a:buNone/>
            </a:pPr>
            <a:r>
              <a:rPr lang="en-US" dirty="0"/>
              <a:t> </a:t>
            </a:r>
          </a:p>
        </p:txBody>
      </p:sp>
    </p:spTree>
    <p:extLst>
      <p:ext uri="{BB962C8B-B14F-4D97-AF65-F5344CB8AC3E}">
        <p14:creationId xmlns:p14="http://schemas.microsoft.com/office/powerpoint/2010/main" val="17576236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err="1"/>
              <a:t>Setelah</a:t>
            </a:r>
            <a:r>
              <a:rPr lang="en-US" dirty="0"/>
              <a:t> </a:t>
            </a:r>
            <a:r>
              <a:rPr lang="en-US" dirty="0" err="1"/>
              <a:t>melihat</a:t>
            </a:r>
            <a:r>
              <a:rPr lang="en-US" dirty="0"/>
              <a:t> </a:t>
            </a:r>
            <a:r>
              <a:rPr lang="en-US" dirty="0" err="1"/>
              <a:t>beberapa</a:t>
            </a:r>
            <a:r>
              <a:rPr lang="en-US" dirty="0"/>
              <a:t> </a:t>
            </a:r>
            <a:r>
              <a:rPr lang="en-US" dirty="0" err="1"/>
              <a:t>pendapat</a:t>
            </a:r>
            <a:r>
              <a:rPr lang="en-US" dirty="0"/>
              <a:t> di </a:t>
            </a:r>
            <a:r>
              <a:rPr lang="en-US" dirty="0" err="1"/>
              <a:t>atas</a:t>
            </a:r>
            <a:r>
              <a:rPr lang="en-US" dirty="0"/>
              <a:t>, </a:t>
            </a:r>
            <a:r>
              <a:rPr lang="en-US" dirty="0" err="1"/>
              <a:t>pendapat</a:t>
            </a:r>
            <a:r>
              <a:rPr lang="en-US" dirty="0"/>
              <a:t> yang </a:t>
            </a:r>
            <a:r>
              <a:rPr lang="en-US" dirty="0" err="1"/>
              <a:t>pertama</a:t>
            </a:r>
            <a:r>
              <a:rPr lang="en-US" dirty="0"/>
              <a:t> </a:t>
            </a:r>
            <a:r>
              <a:rPr lang="en-US" dirty="0" err="1"/>
              <a:t>adalah</a:t>
            </a:r>
            <a:r>
              <a:rPr lang="en-US" dirty="0"/>
              <a:t> </a:t>
            </a:r>
            <a:r>
              <a:rPr lang="en-US" dirty="0" err="1"/>
              <a:t>lebih</a:t>
            </a:r>
            <a:r>
              <a:rPr lang="en-US" dirty="0"/>
              <a:t> </a:t>
            </a:r>
            <a:r>
              <a:rPr lang="en-US" dirty="0" err="1"/>
              <a:t>tepat</a:t>
            </a:r>
            <a:r>
              <a:rPr lang="en-US" dirty="0"/>
              <a:t> </a:t>
            </a:r>
            <a:r>
              <a:rPr lang="en-US" dirty="0" err="1"/>
              <a:t>dan</a:t>
            </a:r>
            <a:r>
              <a:rPr lang="en-US" dirty="0"/>
              <a:t> </a:t>
            </a:r>
            <a:r>
              <a:rPr lang="en-US" dirty="0" err="1"/>
              <a:t>betul</a:t>
            </a:r>
            <a:r>
              <a:rPr lang="en-US" dirty="0"/>
              <a:t> </a:t>
            </a:r>
            <a:r>
              <a:rPr lang="en-US" dirty="0" err="1"/>
              <a:t>berbanding</a:t>
            </a:r>
            <a:r>
              <a:rPr lang="en-US" dirty="0"/>
              <a:t> </a:t>
            </a:r>
            <a:r>
              <a:rPr lang="en-US" dirty="0" err="1"/>
              <a:t>pendapat-pendapat</a:t>
            </a:r>
            <a:r>
              <a:rPr lang="en-US" dirty="0"/>
              <a:t> yang lain. </a:t>
            </a:r>
            <a:r>
              <a:rPr lang="en-US" dirty="0" err="1"/>
              <a:t>Walaupun</a:t>
            </a:r>
            <a:r>
              <a:rPr lang="en-US" dirty="0"/>
              <a:t> </a:t>
            </a:r>
            <a:r>
              <a:rPr lang="en-US" dirty="0" err="1"/>
              <a:t>lafaz</a:t>
            </a:r>
            <a:r>
              <a:rPr lang="en-US" dirty="0"/>
              <a:t> </a:t>
            </a:r>
            <a:r>
              <a:rPr lang="en-US" dirty="0" err="1"/>
              <a:t>Dajjal</a:t>
            </a:r>
            <a:r>
              <a:rPr lang="en-US" dirty="0"/>
              <a:t> </a:t>
            </a:r>
            <a:r>
              <a:rPr lang="en-US" dirty="0" err="1"/>
              <a:t>tidak</a:t>
            </a:r>
            <a:r>
              <a:rPr lang="en-US" dirty="0"/>
              <a:t> </a:t>
            </a:r>
            <a:r>
              <a:rPr lang="en-US" dirty="0" err="1"/>
              <a:t>disebut</a:t>
            </a:r>
            <a:r>
              <a:rPr lang="en-US" dirty="0"/>
              <a:t> </a:t>
            </a:r>
            <a:r>
              <a:rPr lang="en-US" dirty="0" err="1"/>
              <a:t>secara</a:t>
            </a:r>
            <a:r>
              <a:rPr lang="en-US" dirty="0"/>
              <a:t> </a:t>
            </a:r>
            <a:r>
              <a:rPr lang="en-US" dirty="0" err="1"/>
              <a:t>jelas</a:t>
            </a:r>
            <a:r>
              <a:rPr lang="en-US" dirty="0"/>
              <a:t> di </a:t>
            </a:r>
            <a:r>
              <a:rPr lang="en-US" dirty="0" err="1"/>
              <a:t>dalam</a:t>
            </a:r>
            <a:r>
              <a:rPr lang="en-US" dirty="0"/>
              <a:t> al-Qur’an </a:t>
            </a:r>
            <a:r>
              <a:rPr lang="en-US" dirty="0" err="1"/>
              <a:t>tetapi</a:t>
            </a:r>
            <a:r>
              <a:rPr lang="en-US" dirty="0"/>
              <a:t> Allah SWT </a:t>
            </a:r>
            <a:r>
              <a:rPr lang="en-US" dirty="0" err="1"/>
              <a:t>telah</a:t>
            </a:r>
            <a:r>
              <a:rPr lang="en-US" dirty="0"/>
              <a:t> </a:t>
            </a:r>
            <a:r>
              <a:rPr lang="en-US" dirty="0" err="1"/>
              <a:t>mengutuskan</a:t>
            </a:r>
            <a:r>
              <a:rPr lang="en-US" dirty="0"/>
              <a:t> </a:t>
            </a:r>
            <a:r>
              <a:rPr lang="en-US" dirty="0" err="1"/>
              <a:t>Nabi</a:t>
            </a:r>
            <a:r>
              <a:rPr lang="en-US" dirty="0"/>
              <a:t> Muhammad SAW </a:t>
            </a:r>
            <a:r>
              <a:rPr lang="en-US" dirty="0" err="1"/>
              <a:t>untuk</a:t>
            </a:r>
            <a:r>
              <a:rPr lang="en-US" dirty="0"/>
              <a:t> </a:t>
            </a:r>
            <a:r>
              <a:rPr lang="en-US" dirty="0" err="1"/>
              <a:t>menjelaskan</a:t>
            </a:r>
            <a:r>
              <a:rPr lang="en-US" dirty="0"/>
              <a:t> </a:t>
            </a:r>
            <a:r>
              <a:rPr lang="en-US" dirty="0" err="1"/>
              <a:t>berkaitan</a:t>
            </a:r>
            <a:r>
              <a:rPr lang="en-US" dirty="0"/>
              <a:t> </a:t>
            </a:r>
            <a:r>
              <a:rPr lang="en-US" dirty="0" err="1"/>
              <a:t>hal</a:t>
            </a:r>
            <a:r>
              <a:rPr lang="en-US" dirty="0"/>
              <a:t> </a:t>
            </a:r>
            <a:r>
              <a:rPr lang="en-US" dirty="0" err="1"/>
              <a:t>tersebut</a:t>
            </a:r>
            <a:r>
              <a:rPr lang="en-US" dirty="0"/>
              <a:t>.</a:t>
            </a:r>
          </a:p>
          <a:p>
            <a:pPr marL="0" indent="0">
              <a:buNone/>
            </a:pPr>
            <a:endParaRPr lang="en-US" dirty="0"/>
          </a:p>
          <a:p>
            <a:pPr marL="0" indent="0">
              <a:buNone/>
            </a:pPr>
            <a:r>
              <a:rPr lang="en-US" dirty="0"/>
              <a:t> </a:t>
            </a:r>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13551382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lgn="ctr">
              <a:buNone/>
            </a:pPr>
            <a:r>
              <a:rPr lang="en-US" sz="5400" dirty="0" err="1"/>
              <a:t>Dimanakah</a:t>
            </a:r>
            <a:r>
              <a:rPr lang="en-US" sz="5400" dirty="0"/>
              <a:t> </a:t>
            </a:r>
            <a:r>
              <a:rPr lang="en-US" sz="5400" dirty="0" err="1"/>
              <a:t>Dajjal</a:t>
            </a:r>
            <a:r>
              <a:rPr lang="en-US" sz="5400" dirty="0"/>
              <a:t> </a:t>
            </a:r>
            <a:endParaRPr lang="en-US" sz="5400" dirty="0" smtClean="0"/>
          </a:p>
          <a:p>
            <a:pPr marL="0" indent="0" algn="ctr">
              <a:buNone/>
            </a:pPr>
            <a:r>
              <a:rPr lang="en-US" sz="5400" dirty="0" err="1" smtClean="0"/>
              <a:t>akan</a:t>
            </a:r>
            <a:r>
              <a:rPr lang="en-US" sz="5400" dirty="0" smtClean="0"/>
              <a:t> </a:t>
            </a:r>
            <a:r>
              <a:rPr lang="en-US" sz="5400" dirty="0" err="1"/>
              <a:t>keluar</a:t>
            </a:r>
            <a:r>
              <a:rPr lang="en-US" sz="5400" dirty="0"/>
              <a:t>?</a:t>
            </a:r>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18621391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86512"/>
          </a:xfrm>
        </p:spPr>
        <p:txBody>
          <a:bodyPr>
            <a:normAutofit fontScale="90000"/>
          </a:bodyPr>
          <a:lstStyle/>
          <a:p>
            <a:endParaRPr lang="en-US" dirty="0"/>
          </a:p>
        </p:txBody>
      </p:sp>
      <p:sp>
        <p:nvSpPr>
          <p:cNvPr id="3" name="Content Placeholder 2"/>
          <p:cNvSpPr>
            <a:spLocks noGrp="1"/>
          </p:cNvSpPr>
          <p:nvPr>
            <p:ph idx="1"/>
          </p:nvPr>
        </p:nvSpPr>
        <p:spPr>
          <a:xfrm>
            <a:off x="457200" y="1143000"/>
            <a:ext cx="8229600" cy="5181600"/>
          </a:xfrm>
        </p:spPr>
        <p:txBody>
          <a:bodyPr>
            <a:normAutofit fontScale="92500" lnSpcReduction="10000"/>
          </a:bodyPr>
          <a:lstStyle/>
          <a:p>
            <a:pPr marL="0" indent="0">
              <a:buNone/>
            </a:pPr>
            <a:r>
              <a:rPr lang="en-US" dirty="0" err="1"/>
              <a:t>Dajjal</a:t>
            </a:r>
            <a:r>
              <a:rPr lang="en-US" dirty="0"/>
              <a:t> </a:t>
            </a:r>
            <a:r>
              <a:rPr lang="en-US" dirty="0" err="1"/>
              <a:t>akan</a:t>
            </a:r>
            <a:r>
              <a:rPr lang="en-US" dirty="0"/>
              <a:t> </a:t>
            </a:r>
            <a:r>
              <a:rPr lang="en-US" dirty="0" err="1"/>
              <a:t>keluar</a:t>
            </a:r>
            <a:r>
              <a:rPr lang="en-US" dirty="0"/>
              <a:t> </a:t>
            </a:r>
            <a:r>
              <a:rPr lang="en-US" dirty="0" err="1"/>
              <a:t>dari</a:t>
            </a:r>
            <a:r>
              <a:rPr lang="en-US" dirty="0"/>
              <a:t> </a:t>
            </a:r>
            <a:r>
              <a:rPr lang="en-US" dirty="0" err="1"/>
              <a:t>arah</a:t>
            </a:r>
            <a:r>
              <a:rPr lang="en-US" dirty="0"/>
              <a:t> </a:t>
            </a:r>
            <a:r>
              <a:rPr lang="en-US" dirty="0" err="1"/>
              <a:t>timur</a:t>
            </a:r>
            <a:r>
              <a:rPr lang="en-US" dirty="0"/>
              <a:t> </a:t>
            </a:r>
            <a:r>
              <a:rPr lang="en-US" dirty="0" err="1"/>
              <a:t>iaitu</a:t>
            </a:r>
            <a:r>
              <a:rPr lang="en-US" dirty="0"/>
              <a:t> </a:t>
            </a:r>
            <a:r>
              <a:rPr lang="en-US" dirty="0" err="1"/>
              <a:t>dari</a:t>
            </a:r>
            <a:r>
              <a:rPr lang="en-US" dirty="0"/>
              <a:t> </a:t>
            </a:r>
            <a:r>
              <a:rPr lang="en-US" dirty="0" err="1"/>
              <a:t>Khurasan</a:t>
            </a:r>
            <a:r>
              <a:rPr lang="en-US" dirty="0"/>
              <a:t> (</a:t>
            </a:r>
            <a:r>
              <a:rPr lang="en-US" dirty="0" err="1"/>
              <a:t>Khurasan</a:t>
            </a:r>
            <a:r>
              <a:rPr lang="en-US" dirty="0"/>
              <a:t> </a:t>
            </a:r>
            <a:r>
              <a:rPr lang="en-US" dirty="0" err="1"/>
              <a:t>adalah</a:t>
            </a:r>
            <a:r>
              <a:rPr lang="en-US" dirty="0"/>
              <a:t> </a:t>
            </a:r>
            <a:r>
              <a:rPr lang="en-US" dirty="0" err="1"/>
              <a:t>satu</a:t>
            </a:r>
            <a:r>
              <a:rPr lang="en-US" dirty="0"/>
              <a:t> </a:t>
            </a:r>
            <a:r>
              <a:rPr lang="en-US" dirty="0" err="1"/>
              <a:t>tempat</a:t>
            </a:r>
            <a:r>
              <a:rPr lang="en-US" dirty="0"/>
              <a:t> yang  </a:t>
            </a:r>
            <a:r>
              <a:rPr lang="en-US" dirty="0" err="1"/>
              <a:t>luas</a:t>
            </a:r>
            <a:r>
              <a:rPr lang="en-US" dirty="0"/>
              <a:t>, </a:t>
            </a:r>
            <a:r>
              <a:rPr lang="en-US" dirty="0" err="1"/>
              <a:t>terletak</a:t>
            </a:r>
            <a:r>
              <a:rPr lang="en-US" dirty="0"/>
              <a:t> di </a:t>
            </a:r>
            <a:r>
              <a:rPr lang="en-US" dirty="0" err="1"/>
              <a:t>sebelah</a:t>
            </a:r>
            <a:r>
              <a:rPr lang="en-US" dirty="0"/>
              <a:t> </a:t>
            </a:r>
            <a:r>
              <a:rPr lang="en-US" dirty="0" err="1"/>
              <a:t>timur</a:t>
            </a:r>
            <a:r>
              <a:rPr lang="en-US" dirty="0"/>
              <a:t> </a:t>
            </a:r>
            <a:r>
              <a:rPr lang="en-US" dirty="0" err="1"/>
              <a:t>dan</a:t>
            </a:r>
            <a:r>
              <a:rPr lang="en-US" dirty="0"/>
              <a:t> </a:t>
            </a:r>
            <a:r>
              <a:rPr lang="en-US" dirty="0" err="1"/>
              <a:t>ia</a:t>
            </a:r>
            <a:r>
              <a:rPr lang="en-US" dirty="0"/>
              <a:t> </a:t>
            </a:r>
            <a:r>
              <a:rPr lang="en-US" dirty="0" err="1"/>
              <a:t>terdiri</a:t>
            </a:r>
            <a:r>
              <a:rPr lang="en-US" dirty="0"/>
              <a:t> </a:t>
            </a:r>
            <a:r>
              <a:rPr lang="en-US" dirty="0" err="1"/>
              <a:t>daripada</a:t>
            </a:r>
            <a:r>
              <a:rPr lang="en-US" dirty="0"/>
              <a:t> </a:t>
            </a:r>
            <a:r>
              <a:rPr lang="en-US" dirty="0" err="1"/>
              <a:t>beberapa</a:t>
            </a:r>
            <a:r>
              <a:rPr lang="en-US" dirty="0"/>
              <a:t> </a:t>
            </a:r>
            <a:r>
              <a:rPr lang="en-US" dirty="0" err="1"/>
              <a:t>daerah</a:t>
            </a:r>
            <a:r>
              <a:rPr lang="en-US" dirty="0"/>
              <a:t>, </a:t>
            </a:r>
            <a:r>
              <a:rPr lang="en-US" dirty="0" err="1"/>
              <a:t>antaranya</a:t>
            </a:r>
            <a:r>
              <a:rPr lang="en-US" dirty="0"/>
              <a:t> </a:t>
            </a:r>
            <a:r>
              <a:rPr lang="en-US" dirty="0" err="1"/>
              <a:t>Naisabur</a:t>
            </a:r>
            <a:r>
              <a:rPr lang="en-US" dirty="0"/>
              <a:t>). </a:t>
            </a:r>
            <a:r>
              <a:rPr lang="en-US" dirty="0" err="1"/>
              <a:t>Kemudian</a:t>
            </a:r>
            <a:r>
              <a:rPr lang="en-US" dirty="0"/>
              <a:t> </a:t>
            </a:r>
            <a:r>
              <a:rPr lang="en-US" dirty="0" err="1"/>
              <a:t>Dajjal</a:t>
            </a:r>
            <a:r>
              <a:rPr lang="en-US" dirty="0"/>
              <a:t> </a:t>
            </a:r>
            <a:r>
              <a:rPr lang="en-US" dirty="0" err="1"/>
              <a:t>akan</a:t>
            </a:r>
            <a:r>
              <a:rPr lang="en-US" dirty="0"/>
              <a:t> </a:t>
            </a:r>
            <a:r>
              <a:rPr lang="en-US" dirty="0" err="1"/>
              <a:t>mula</a:t>
            </a:r>
            <a:r>
              <a:rPr lang="en-US" dirty="0"/>
              <a:t> </a:t>
            </a:r>
            <a:r>
              <a:rPr lang="en-US" dirty="0" err="1"/>
              <a:t>berjalan</a:t>
            </a:r>
            <a:r>
              <a:rPr lang="en-US" dirty="0"/>
              <a:t> di </a:t>
            </a:r>
            <a:r>
              <a:rPr lang="en-US" dirty="0" err="1"/>
              <a:t>bumi</a:t>
            </a:r>
            <a:r>
              <a:rPr lang="en-US" dirty="0"/>
              <a:t> </a:t>
            </a:r>
            <a:r>
              <a:rPr lang="en-US" dirty="0" err="1"/>
              <a:t>dan</a:t>
            </a:r>
            <a:r>
              <a:rPr lang="en-US" dirty="0"/>
              <a:t> </a:t>
            </a:r>
            <a:r>
              <a:rPr lang="en-US" dirty="0" err="1"/>
              <a:t>tidak</a:t>
            </a:r>
            <a:r>
              <a:rPr lang="en-US" dirty="0"/>
              <a:t> </a:t>
            </a:r>
            <a:r>
              <a:rPr lang="en-US" dirty="0" err="1"/>
              <a:t>akan</a:t>
            </a:r>
            <a:r>
              <a:rPr lang="en-US" dirty="0"/>
              <a:t> </a:t>
            </a:r>
            <a:r>
              <a:rPr lang="en-US" dirty="0" err="1"/>
              <a:t>ditinggalkan</a:t>
            </a:r>
            <a:r>
              <a:rPr lang="en-US" dirty="0"/>
              <a:t> </a:t>
            </a:r>
            <a:r>
              <a:rPr lang="en-US" dirty="0" err="1"/>
              <a:t>satu</a:t>
            </a:r>
            <a:r>
              <a:rPr lang="en-US" dirty="0"/>
              <a:t> </a:t>
            </a:r>
            <a:r>
              <a:rPr lang="en-US" dirty="0" err="1"/>
              <a:t>tempat</a:t>
            </a:r>
            <a:r>
              <a:rPr lang="en-US" dirty="0"/>
              <a:t> pun </a:t>
            </a:r>
            <a:r>
              <a:rPr lang="en-US" dirty="0" err="1"/>
              <a:t>melainkan</a:t>
            </a:r>
            <a:r>
              <a:rPr lang="en-US" dirty="0"/>
              <a:t> </a:t>
            </a:r>
            <a:r>
              <a:rPr lang="en-US" dirty="0" err="1"/>
              <a:t>dia</a:t>
            </a:r>
            <a:r>
              <a:rPr lang="en-US" dirty="0"/>
              <a:t> </a:t>
            </a:r>
            <a:r>
              <a:rPr lang="en-US" dirty="0" err="1"/>
              <a:t>akan</a:t>
            </a:r>
            <a:r>
              <a:rPr lang="en-US" dirty="0"/>
              <a:t> </a:t>
            </a:r>
            <a:r>
              <a:rPr lang="en-US" dirty="0" err="1"/>
              <a:t>memasukinya</a:t>
            </a:r>
            <a:r>
              <a:rPr lang="en-US" dirty="0"/>
              <a:t> </a:t>
            </a:r>
            <a:r>
              <a:rPr lang="en-US" dirty="0" err="1"/>
              <a:t>kecuali</a:t>
            </a:r>
            <a:r>
              <a:rPr lang="en-US" dirty="0"/>
              <a:t> </a:t>
            </a:r>
            <a:r>
              <a:rPr lang="en-US" dirty="0" err="1"/>
              <a:t>Makkah</a:t>
            </a:r>
            <a:r>
              <a:rPr lang="en-US" dirty="0"/>
              <a:t> </a:t>
            </a:r>
            <a:r>
              <a:rPr lang="en-US" dirty="0" err="1"/>
              <a:t>dan</a:t>
            </a:r>
            <a:r>
              <a:rPr lang="en-US" dirty="0"/>
              <a:t> </a:t>
            </a:r>
            <a:r>
              <a:rPr lang="en-US" dirty="0" err="1"/>
              <a:t>Madinah</a:t>
            </a:r>
            <a:r>
              <a:rPr lang="en-US" dirty="0"/>
              <a:t>. </a:t>
            </a:r>
            <a:r>
              <a:rPr lang="en-US" dirty="0" err="1"/>
              <a:t>Dajjal</a:t>
            </a:r>
            <a:r>
              <a:rPr lang="en-US" dirty="0"/>
              <a:t> </a:t>
            </a:r>
            <a:r>
              <a:rPr lang="en-US" dirty="0" err="1"/>
              <a:t>tidak</a:t>
            </a:r>
            <a:r>
              <a:rPr lang="en-US" dirty="0"/>
              <a:t> </a:t>
            </a:r>
            <a:r>
              <a:rPr lang="en-US" dirty="0" err="1"/>
              <a:t>dapat</a:t>
            </a:r>
            <a:r>
              <a:rPr lang="en-US" dirty="0"/>
              <a:t> </a:t>
            </a:r>
            <a:r>
              <a:rPr lang="en-US" dirty="0" err="1"/>
              <a:t>memasuki</a:t>
            </a:r>
            <a:r>
              <a:rPr lang="en-US" dirty="0"/>
              <a:t> </a:t>
            </a:r>
            <a:r>
              <a:rPr lang="en-US" dirty="0" err="1"/>
              <a:t>Makkah</a:t>
            </a:r>
            <a:r>
              <a:rPr lang="en-US" dirty="0"/>
              <a:t> </a:t>
            </a:r>
            <a:r>
              <a:rPr lang="en-US" dirty="0" err="1"/>
              <a:t>dan</a:t>
            </a:r>
            <a:r>
              <a:rPr lang="en-US" dirty="0"/>
              <a:t> </a:t>
            </a:r>
            <a:r>
              <a:rPr lang="en-US" dirty="0" err="1"/>
              <a:t>Madinah</a:t>
            </a:r>
            <a:r>
              <a:rPr lang="en-US" dirty="0"/>
              <a:t> </a:t>
            </a:r>
            <a:r>
              <a:rPr lang="en-US" dirty="0" err="1"/>
              <a:t>kerana</a:t>
            </a:r>
            <a:r>
              <a:rPr lang="en-US" dirty="0"/>
              <a:t> </a:t>
            </a:r>
            <a:r>
              <a:rPr lang="en-US" dirty="0" err="1"/>
              <a:t>terdapat</a:t>
            </a:r>
            <a:r>
              <a:rPr lang="en-US" dirty="0"/>
              <a:t> </a:t>
            </a:r>
            <a:r>
              <a:rPr lang="en-US" dirty="0" err="1"/>
              <a:t>malaikat</a:t>
            </a:r>
            <a:r>
              <a:rPr lang="en-US" dirty="0"/>
              <a:t> yang </a:t>
            </a:r>
            <a:r>
              <a:rPr lang="en-US" dirty="0" err="1"/>
              <a:t>menjaga</a:t>
            </a:r>
            <a:r>
              <a:rPr lang="en-US" dirty="0"/>
              <a:t> </a:t>
            </a:r>
            <a:r>
              <a:rPr lang="en-US" dirty="0" err="1"/>
              <a:t>kedua</a:t>
            </a:r>
            <a:r>
              <a:rPr lang="en-US" dirty="0"/>
              <a:t> </a:t>
            </a:r>
            <a:r>
              <a:rPr lang="en-US" dirty="0" err="1"/>
              <a:t>tanah</a:t>
            </a:r>
            <a:r>
              <a:rPr lang="en-US" dirty="0"/>
              <a:t> </a:t>
            </a:r>
            <a:r>
              <a:rPr lang="en-US" dirty="0" err="1"/>
              <a:t>suci</a:t>
            </a:r>
            <a:r>
              <a:rPr lang="en-US" dirty="0"/>
              <a:t> </a:t>
            </a:r>
            <a:r>
              <a:rPr lang="en-US" dirty="0" err="1"/>
              <a:t>itu</a:t>
            </a:r>
            <a:r>
              <a:rPr lang="en-US" dirty="0"/>
              <a:t>. </a:t>
            </a:r>
            <a:r>
              <a:rPr lang="en-US" dirty="0" err="1"/>
              <a:t>Selain</a:t>
            </a:r>
            <a:r>
              <a:rPr lang="en-US" dirty="0"/>
              <a:t> </a:t>
            </a:r>
            <a:r>
              <a:rPr lang="en-US" dirty="0" err="1"/>
              <a:t>itu</a:t>
            </a:r>
            <a:r>
              <a:rPr lang="en-US" dirty="0"/>
              <a:t> </a:t>
            </a:r>
            <a:r>
              <a:rPr lang="en-US" dirty="0" err="1"/>
              <a:t>juga</a:t>
            </a:r>
            <a:r>
              <a:rPr lang="en-US" dirty="0"/>
              <a:t>, Imam </a:t>
            </a:r>
            <a:r>
              <a:rPr lang="en-US" dirty="0" err="1"/>
              <a:t>Ibn</a:t>
            </a:r>
            <a:r>
              <a:rPr lang="en-US" dirty="0"/>
              <a:t> </a:t>
            </a:r>
            <a:r>
              <a:rPr lang="en-US" dirty="0" err="1"/>
              <a:t>Hajar</a:t>
            </a:r>
            <a:r>
              <a:rPr lang="en-US" dirty="0"/>
              <a:t> </a:t>
            </a:r>
            <a:r>
              <a:rPr lang="en-US" dirty="0" err="1"/>
              <a:t>mengatakan</a:t>
            </a:r>
            <a:r>
              <a:rPr lang="en-US" dirty="0"/>
              <a:t> </a:t>
            </a:r>
            <a:r>
              <a:rPr lang="en-US" dirty="0" err="1"/>
              <a:t>bahawa</a:t>
            </a:r>
            <a:r>
              <a:rPr lang="en-US" dirty="0"/>
              <a:t> </a:t>
            </a:r>
            <a:r>
              <a:rPr lang="en-US" dirty="0" err="1"/>
              <a:t>Dajjal</a:t>
            </a:r>
            <a:r>
              <a:rPr lang="en-US" dirty="0"/>
              <a:t> </a:t>
            </a:r>
            <a:r>
              <a:rPr lang="en-US" dirty="0" err="1"/>
              <a:t>ini</a:t>
            </a:r>
            <a:r>
              <a:rPr lang="en-US" dirty="0"/>
              <a:t> </a:t>
            </a:r>
            <a:r>
              <a:rPr lang="en-US" dirty="0" err="1"/>
              <a:t>pasti</a:t>
            </a:r>
            <a:r>
              <a:rPr lang="en-US" dirty="0"/>
              <a:t> </a:t>
            </a:r>
            <a:r>
              <a:rPr lang="en-US" dirty="0" err="1"/>
              <a:t>akan</a:t>
            </a:r>
            <a:r>
              <a:rPr lang="en-US" dirty="0"/>
              <a:t> </a:t>
            </a:r>
            <a:r>
              <a:rPr lang="en-US" dirty="0" err="1"/>
              <a:t>muncul</a:t>
            </a:r>
            <a:r>
              <a:rPr lang="en-US" dirty="0"/>
              <a:t> </a:t>
            </a:r>
            <a:r>
              <a:rPr lang="en-US" dirty="0" err="1"/>
              <a:t>dari</a:t>
            </a:r>
            <a:r>
              <a:rPr lang="en-US" dirty="0"/>
              <a:t> </a:t>
            </a:r>
            <a:r>
              <a:rPr lang="en-US" dirty="0" err="1"/>
              <a:t>arah</a:t>
            </a:r>
            <a:r>
              <a:rPr lang="en-US" dirty="0"/>
              <a:t> </a:t>
            </a:r>
            <a:r>
              <a:rPr lang="en-US" dirty="0" err="1"/>
              <a:t>timur</a:t>
            </a:r>
            <a:r>
              <a:rPr lang="en-US" dirty="0"/>
              <a:t>. [</a:t>
            </a:r>
            <a:r>
              <a:rPr lang="en-US" dirty="0" err="1"/>
              <a:t>Lihat</a:t>
            </a:r>
            <a:r>
              <a:rPr lang="en-US" dirty="0"/>
              <a:t>: </a:t>
            </a:r>
            <a:r>
              <a:rPr lang="en-US" dirty="0" err="1"/>
              <a:t>Fath</a:t>
            </a:r>
            <a:r>
              <a:rPr lang="en-US" dirty="0"/>
              <a:t> al-Bari, ] </a:t>
            </a:r>
            <a:r>
              <a:rPr lang="en-US" dirty="0" err="1"/>
              <a:t>Kenyataan</a:t>
            </a:r>
            <a:r>
              <a:rPr lang="en-US" dirty="0"/>
              <a:t> </a:t>
            </a:r>
            <a:r>
              <a:rPr lang="en-US" dirty="0" err="1"/>
              <a:t>ini</a:t>
            </a:r>
            <a:r>
              <a:rPr lang="en-US" dirty="0"/>
              <a:t> </a:t>
            </a:r>
            <a:r>
              <a:rPr lang="en-US" dirty="0" err="1"/>
              <a:t>disandarkan</a:t>
            </a:r>
            <a:r>
              <a:rPr lang="en-US" dirty="0"/>
              <a:t> </a:t>
            </a:r>
            <a:r>
              <a:rPr lang="en-US" dirty="0" err="1"/>
              <a:t>atau</a:t>
            </a:r>
            <a:r>
              <a:rPr lang="en-US" dirty="0"/>
              <a:t> </a:t>
            </a:r>
            <a:r>
              <a:rPr lang="en-US" dirty="0" err="1"/>
              <a:t>dikuatkan</a:t>
            </a:r>
            <a:r>
              <a:rPr lang="en-US" dirty="0"/>
              <a:t> </a:t>
            </a:r>
            <a:r>
              <a:rPr lang="en-US" dirty="0" err="1"/>
              <a:t>lagi</a:t>
            </a:r>
            <a:r>
              <a:rPr lang="en-US" dirty="0"/>
              <a:t> </a:t>
            </a:r>
            <a:r>
              <a:rPr lang="en-US" dirty="0" err="1"/>
              <a:t>dengan</a:t>
            </a:r>
            <a:r>
              <a:rPr lang="en-US" dirty="0"/>
              <a:t> </a:t>
            </a:r>
            <a:r>
              <a:rPr lang="en-US" dirty="0" err="1"/>
              <a:t>beberapa</a:t>
            </a:r>
            <a:r>
              <a:rPr lang="en-US" dirty="0"/>
              <a:t> </a:t>
            </a:r>
            <a:r>
              <a:rPr lang="en-US" dirty="0" err="1"/>
              <a:t>buah</a:t>
            </a:r>
            <a:r>
              <a:rPr lang="en-US" dirty="0"/>
              <a:t> hadith yang </a:t>
            </a:r>
            <a:r>
              <a:rPr lang="en-US" dirty="0" err="1"/>
              <a:t>sahih</a:t>
            </a:r>
            <a:r>
              <a:rPr lang="en-US" dirty="0"/>
              <a:t>, </a:t>
            </a:r>
            <a:r>
              <a:rPr lang="en-US" dirty="0" err="1"/>
              <a:t>antaranya</a:t>
            </a:r>
            <a:r>
              <a:rPr lang="en-US" dirty="0"/>
              <a:t>:</a:t>
            </a:r>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21591232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86512"/>
          </a:xfrm>
        </p:spPr>
        <p:txBody>
          <a:bodyPr>
            <a:normAutofit fontScale="90000"/>
          </a:bodyPr>
          <a:lstStyle/>
          <a:p>
            <a:endParaRPr lang="en-US" dirty="0"/>
          </a:p>
        </p:txBody>
      </p:sp>
      <p:sp>
        <p:nvSpPr>
          <p:cNvPr id="3" name="Content Placeholder 2"/>
          <p:cNvSpPr>
            <a:spLocks noGrp="1"/>
          </p:cNvSpPr>
          <p:nvPr>
            <p:ph idx="1"/>
          </p:nvPr>
        </p:nvSpPr>
        <p:spPr>
          <a:xfrm>
            <a:off x="457200" y="1295400"/>
            <a:ext cx="8229600" cy="5029200"/>
          </a:xfrm>
        </p:spPr>
        <p:txBody>
          <a:bodyPr>
            <a:normAutofit/>
          </a:bodyPr>
          <a:lstStyle/>
          <a:p>
            <a:pPr marL="0" indent="0">
              <a:buNone/>
            </a:pPr>
            <a:r>
              <a:rPr lang="en-US" dirty="0" err="1"/>
              <a:t>Daripada</a:t>
            </a:r>
            <a:r>
              <a:rPr lang="en-US" dirty="0"/>
              <a:t> Abu </a:t>
            </a:r>
            <a:r>
              <a:rPr lang="en-US" dirty="0" err="1"/>
              <a:t>Bakar</a:t>
            </a:r>
            <a:r>
              <a:rPr lang="en-US" dirty="0"/>
              <a:t> RA, </a:t>
            </a:r>
            <a:r>
              <a:rPr lang="en-US" dirty="0" err="1"/>
              <a:t>bahawa</a:t>
            </a:r>
            <a:r>
              <a:rPr lang="en-US" dirty="0"/>
              <a:t> </a:t>
            </a:r>
            <a:r>
              <a:rPr lang="en-US" dirty="0" err="1"/>
              <a:t>Nabi</a:t>
            </a:r>
            <a:r>
              <a:rPr lang="en-US" dirty="0"/>
              <a:t> SAW </a:t>
            </a:r>
            <a:r>
              <a:rPr lang="en-US" dirty="0" err="1"/>
              <a:t>bersabda</a:t>
            </a:r>
            <a:r>
              <a:rPr lang="en-US" dirty="0"/>
              <a:t>:</a:t>
            </a:r>
          </a:p>
          <a:p>
            <a:pPr marL="0" indent="0">
              <a:buNone/>
            </a:pPr>
            <a:r>
              <a:rPr lang="en-US" dirty="0"/>
              <a:t> </a:t>
            </a:r>
          </a:p>
          <a:p>
            <a:pPr marL="0" indent="0">
              <a:buNone/>
            </a:pPr>
            <a:endParaRPr lang="en-US" dirty="0"/>
          </a:p>
          <a:p>
            <a:pPr marL="0" indent="0">
              <a:buNone/>
            </a:pPr>
            <a:r>
              <a:rPr lang="ar-AE" dirty="0"/>
              <a:t>الدَّجَّالُ يَخْرُجُ مِنْ أَرْضٍ بِالمَشْرِقِ يُقَالُ لَهَا: خُرَاسَانُ</a:t>
            </a:r>
          </a:p>
          <a:p>
            <a:pPr marL="0" indent="0">
              <a:buNone/>
            </a:pPr>
            <a:endParaRPr lang="ar-AE" dirty="0"/>
          </a:p>
          <a:p>
            <a:pPr marL="0" indent="0">
              <a:buNone/>
            </a:pPr>
            <a:r>
              <a:rPr lang="en-US" dirty="0" err="1"/>
              <a:t>Maksudnya</a:t>
            </a:r>
            <a:r>
              <a:rPr lang="en-US" dirty="0"/>
              <a:t>: “</a:t>
            </a:r>
            <a:r>
              <a:rPr lang="en-US" dirty="0" err="1"/>
              <a:t>Dajjal</a:t>
            </a:r>
            <a:r>
              <a:rPr lang="en-US" dirty="0"/>
              <a:t> </a:t>
            </a:r>
            <a:r>
              <a:rPr lang="en-US" dirty="0" err="1"/>
              <a:t>akan</a:t>
            </a:r>
            <a:r>
              <a:rPr lang="en-US" dirty="0"/>
              <a:t> </a:t>
            </a:r>
            <a:r>
              <a:rPr lang="en-US" dirty="0" err="1"/>
              <a:t>keluar</a:t>
            </a:r>
            <a:r>
              <a:rPr lang="en-US" dirty="0"/>
              <a:t> </a:t>
            </a:r>
            <a:r>
              <a:rPr lang="en-US" dirty="0" err="1"/>
              <a:t>ke</a:t>
            </a:r>
            <a:r>
              <a:rPr lang="en-US" dirty="0"/>
              <a:t> </a:t>
            </a:r>
            <a:r>
              <a:rPr lang="en-US" dirty="0" err="1"/>
              <a:t>bumi</a:t>
            </a:r>
            <a:r>
              <a:rPr lang="en-US" dirty="0"/>
              <a:t> </a:t>
            </a:r>
            <a:r>
              <a:rPr lang="en-US" dirty="0" err="1"/>
              <a:t>dari</a:t>
            </a:r>
            <a:r>
              <a:rPr lang="en-US" dirty="0"/>
              <a:t> </a:t>
            </a:r>
            <a:r>
              <a:rPr lang="en-US" dirty="0" err="1"/>
              <a:t>arah</a:t>
            </a:r>
            <a:r>
              <a:rPr lang="en-US" dirty="0"/>
              <a:t> </a:t>
            </a:r>
            <a:r>
              <a:rPr lang="en-US" dirty="0" err="1"/>
              <a:t>timur</a:t>
            </a:r>
            <a:r>
              <a:rPr lang="en-US" dirty="0"/>
              <a:t>, </a:t>
            </a:r>
            <a:r>
              <a:rPr lang="en-US" dirty="0" err="1"/>
              <a:t>dikatakan</a:t>
            </a:r>
            <a:r>
              <a:rPr lang="en-US" dirty="0"/>
              <a:t> </a:t>
            </a:r>
            <a:r>
              <a:rPr lang="en-US" dirty="0" err="1"/>
              <a:t>tempat</a:t>
            </a:r>
            <a:r>
              <a:rPr lang="en-US" dirty="0"/>
              <a:t> </a:t>
            </a:r>
            <a:r>
              <a:rPr lang="en-US" dirty="0" err="1"/>
              <a:t>tersebut</a:t>
            </a:r>
            <a:r>
              <a:rPr lang="en-US" dirty="0"/>
              <a:t> </a:t>
            </a:r>
            <a:r>
              <a:rPr lang="en-US" dirty="0" err="1"/>
              <a:t>adalah</a:t>
            </a:r>
            <a:r>
              <a:rPr lang="en-US" dirty="0"/>
              <a:t> </a:t>
            </a:r>
            <a:r>
              <a:rPr lang="en-US" dirty="0" err="1"/>
              <a:t>Khurasan</a:t>
            </a:r>
            <a:r>
              <a:rPr lang="en-US" dirty="0"/>
              <a:t>”. [</a:t>
            </a:r>
            <a:r>
              <a:rPr lang="en-US" dirty="0" err="1"/>
              <a:t>Riwayat</a:t>
            </a:r>
            <a:r>
              <a:rPr lang="en-US" dirty="0"/>
              <a:t> al-</a:t>
            </a:r>
            <a:r>
              <a:rPr lang="en-US" dirty="0" err="1"/>
              <a:t>Tirmizi</a:t>
            </a:r>
            <a:r>
              <a:rPr lang="en-US" dirty="0"/>
              <a:t> (2237)][Imam al-</a:t>
            </a:r>
            <a:r>
              <a:rPr lang="en-US" dirty="0" err="1"/>
              <a:t>Tirmizi</a:t>
            </a:r>
            <a:r>
              <a:rPr lang="en-US" dirty="0"/>
              <a:t> </a:t>
            </a:r>
            <a:r>
              <a:rPr lang="en-US" dirty="0" err="1"/>
              <a:t>menilai</a:t>
            </a:r>
            <a:r>
              <a:rPr lang="en-US" dirty="0"/>
              <a:t> hadith </a:t>
            </a:r>
            <a:r>
              <a:rPr lang="en-US" dirty="0" err="1"/>
              <a:t>ini</a:t>
            </a:r>
            <a:r>
              <a:rPr lang="en-US" dirty="0"/>
              <a:t> </a:t>
            </a:r>
            <a:r>
              <a:rPr lang="en-US" dirty="0" err="1"/>
              <a:t>sebagai</a:t>
            </a:r>
            <a:r>
              <a:rPr lang="en-US" dirty="0"/>
              <a:t> </a:t>
            </a:r>
            <a:r>
              <a:rPr lang="en-US" dirty="0" err="1"/>
              <a:t>Hasan</a:t>
            </a:r>
            <a:r>
              <a:rPr lang="en-US" dirty="0"/>
              <a:t> </a:t>
            </a:r>
            <a:r>
              <a:rPr lang="en-US" dirty="0" err="1"/>
              <a:t>Gharib</a:t>
            </a:r>
            <a:r>
              <a:rPr lang="en-US" dirty="0"/>
              <a:t> </a:t>
            </a:r>
            <a:r>
              <a:rPr lang="en-US" dirty="0" err="1"/>
              <a:t>dan</a:t>
            </a:r>
            <a:r>
              <a:rPr lang="en-US" dirty="0"/>
              <a:t> </a:t>
            </a:r>
            <a:r>
              <a:rPr lang="en-US" dirty="0" err="1"/>
              <a:t>Syeikh</a:t>
            </a:r>
            <a:r>
              <a:rPr lang="en-US" dirty="0"/>
              <a:t> Ahmad </a:t>
            </a:r>
            <a:r>
              <a:rPr lang="en-US" dirty="0" err="1"/>
              <a:t>Syakir</a:t>
            </a:r>
            <a:r>
              <a:rPr lang="en-US" dirty="0"/>
              <a:t> </a:t>
            </a:r>
            <a:r>
              <a:rPr lang="en-US" dirty="0" err="1"/>
              <a:t>mengatakan</a:t>
            </a:r>
            <a:r>
              <a:rPr lang="en-US" dirty="0"/>
              <a:t> </a:t>
            </a:r>
            <a:r>
              <a:rPr lang="en-US" dirty="0" err="1"/>
              <a:t>sanad</a:t>
            </a:r>
            <a:r>
              <a:rPr lang="en-US" dirty="0"/>
              <a:t> hadith </a:t>
            </a:r>
            <a:r>
              <a:rPr lang="en-US" dirty="0" err="1"/>
              <a:t>ini</a:t>
            </a:r>
            <a:r>
              <a:rPr lang="en-US" dirty="0"/>
              <a:t> </a:t>
            </a:r>
            <a:r>
              <a:rPr lang="en-US" dirty="0" err="1"/>
              <a:t>adalah</a:t>
            </a:r>
            <a:r>
              <a:rPr lang="en-US" dirty="0"/>
              <a:t> </a:t>
            </a:r>
            <a:r>
              <a:rPr lang="en-US" dirty="0" err="1"/>
              <a:t>sahih</a:t>
            </a:r>
            <a:r>
              <a:rPr lang="en-US" dirty="0"/>
              <a:t>]</a:t>
            </a:r>
          </a:p>
        </p:txBody>
      </p:sp>
    </p:spTree>
    <p:extLst>
      <p:ext uri="{BB962C8B-B14F-4D97-AF65-F5344CB8AC3E}">
        <p14:creationId xmlns:p14="http://schemas.microsoft.com/office/powerpoint/2010/main" val="2306676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p>
            <a:r>
              <a:rPr lang="en-US" dirty="0" smtClean="0"/>
              <a:t>DAJJAL</a:t>
            </a:r>
            <a:endParaRPr lang="en-US" dirty="0"/>
          </a:p>
        </p:txBody>
      </p:sp>
      <p:sp>
        <p:nvSpPr>
          <p:cNvPr id="3" name="Subtitle 2"/>
          <p:cNvSpPr>
            <a:spLocks noGrp="1"/>
          </p:cNvSpPr>
          <p:nvPr>
            <p:ph type="subTitle"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42891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10312"/>
          </a:xfrm>
        </p:spPr>
        <p:txBody>
          <a:bodyPr>
            <a:normAutofit fontScale="90000"/>
          </a:bodyPr>
          <a:lstStyle/>
          <a:p>
            <a:endParaRPr lang="en-US" dirty="0"/>
          </a:p>
        </p:txBody>
      </p:sp>
      <p:sp>
        <p:nvSpPr>
          <p:cNvPr id="3" name="Content Placeholder 2"/>
          <p:cNvSpPr>
            <a:spLocks noGrp="1"/>
          </p:cNvSpPr>
          <p:nvPr>
            <p:ph idx="1"/>
          </p:nvPr>
        </p:nvSpPr>
        <p:spPr/>
        <p:txBody>
          <a:bodyPr/>
          <a:lstStyle/>
          <a:p>
            <a:pPr marL="0" indent="0" algn="ctr">
              <a:buNone/>
            </a:pPr>
            <a:r>
              <a:rPr lang="en-US" sz="4800" dirty="0" err="1"/>
              <a:t>Bilakah</a:t>
            </a:r>
            <a:r>
              <a:rPr lang="en-US" sz="4800" dirty="0"/>
              <a:t> </a:t>
            </a:r>
            <a:r>
              <a:rPr lang="en-US" sz="4800" dirty="0" err="1"/>
              <a:t>muncul</a:t>
            </a:r>
            <a:r>
              <a:rPr lang="en-US" sz="4800" dirty="0"/>
              <a:t> </a:t>
            </a:r>
            <a:r>
              <a:rPr lang="en-US" sz="4800" dirty="0" err="1" smtClean="0"/>
              <a:t>atau</a:t>
            </a:r>
            <a:endParaRPr lang="en-US" sz="4800" dirty="0" smtClean="0"/>
          </a:p>
          <a:p>
            <a:pPr marL="0" indent="0" algn="ctr">
              <a:buNone/>
            </a:pPr>
            <a:r>
              <a:rPr lang="en-US" sz="4800" dirty="0" smtClean="0"/>
              <a:t> </a:t>
            </a:r>
            <a:r>
              <a:rPr lang="en-US" sz="4800" dirty="0" err="1"/>
              <a:t>keluarnya</a:t>
            </a:r>
            <a:r>
              <a:rPr lang="en-US" sz="4800" dirty="0"/>
              <a:t> </a:t>
            </a:r>
            <a:r>
              <a:rPr lang="en-US" sz="4800" dirty="0" err="1"/>
              <a:t>Dajjal</a:t>
            </a:r>
            <a:r>
              <a:rPr lang="en-US" sz="4800" dirty="0"/>
              <a:t>?</a:t>
            </a:r>
          </a:p>
          <a:p>
            <a:pPr marL="0" indent="0" algn="ctr">
              <a:buNone/>
            </a:pPr>
            <a:endParaRPr lang="en-US" sz="4800" dirty="0"/>
          </a:p>
          <a:p>
            <a:pPr marL="0" indent="0">
              <a:buNone/>
            </a:pPr>
            <a:r>
              <a:rPr lang="en-US" dirty="0"/>
              <a:t> </a:t>
            </a:r>
          </a:p>
        </p:txBody>
      </p:sp>
    </p:spTree>
    <p:extLst>
      <p:ext uri="{BB962C8B-B14F-4D97-AF65-F5344CB8AC3E}">
        <p14:creationId xmlns:p14="http://schemas.microsoft.com/office/powerpoint/2010/main" val="30505789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1031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791200"/>
          </a:xfrm>
        </p:spPr>
        <p:txBody>
          <a:bodyPr>
            <a:noAutofit/>
          </a:bodyPr>
          <a:lstStyle/>
          <a:p>
            <a:pPr marL="0" indent="0">
              <a:buNone/>
            </a:pPr>
            <a:r>
              <a:rPr lang="en-US" sz="2000" dirty="0" err="1"/>
              <a:t>Muncul</a:t>
            </a:r>
            <a:r>
              <a:rPr lang="en-US" sz="2000" dirty="0"/>
              <a:t> </a:t>
            </a:r>
            <a:r>
              <a:rPr lang="en-US" sz="2000" dirty="0" err="1"/>
              <a:t>atau</a:t>
            </a:r>
            <a:r>
              <a:rPr lang="en-US" sz="2000" dirty="0"/>
              <a:t> </a:t>
            </a:r>
            <a:r>
              <a:rPr lang="en-US" sz="2000" dirty="0" err="1"/>
              <a:t>keluarnya</a:t>
            </a:r>
            <a:r>
              <a:rPr lang="en-US" sz="2000" dirty="0"/>
              <a:t> </a:t>
            </a:r>
            <a:r>
              <a:rPr lang="en-US" sz="2000" dirty="0" err="1"/>
              <a:t>Dajjal</a:t>
            </a:r>
            <a:r>
              <a:rPr lang="en-US" sz="2000" dirty="0"/>
              <a:t> </a:t>
            </a:r>
            <a:r>
              <a:rPr lang="en-US" sz="2000" dirty="0" err="1"/>
              <a:t>adalah</a:t>
            </a:r>
            <a:r>
              <a:rPr lang="en-US" sz="2000" dirty="0"/>
              <a:t> </a:t>
            </a:r>
            <a:r>
              <a:rPr lang="en-US" sz="2000" dirty="0" err="1"/>
              <a:t>satu</a:t>
            </a:r>
            <a:r>
              <a:rPr lang="en-US" sz="2000" dirty="0"/>
              <a:t> </a:t>
            </a:r>
            <a:r>
              <a:rPr lang="en-US" sz="2000" dirty="0" err="1"/>
              <a:t>kepastian</a:t>
            </a:r>
            <a:r>
              <a:rPr lang="en-US" sz="2000" dirty="0"/>
              <a:t> </a:t>
            </a:r>
            <a:r>
              <a:rPr lang="en-US" sz="2000" dirty="0" err="1"/>
              <a:t>dan</a:t>
            </a:r>
            <a:r>
              <a:rPr lang="en-US" sz="2000" dirty="0"/>
              <a:t> </a:t>
            </a:r>
            <a:r>
              <a:rPr lang="en-US" sz="2000" dirty="0" err="1"/>
              <a:t>kita</a:t>
            </a:r>
            <a:r>
              <a:rPr lang="en-US" sz="2000" dirty="0"/>
              <a:t> </a:t>
            </a:r>
            <a:r>
              <a:rPr lang="en-US" sz="2000" dirty="0" err="1"/>
              <a:t>tidak</a:t>
            </a:r>
            <a:r>
              <a:rPr lang="en-US" sz="2000" dirty="0"/>
              <a:t> </a:t>
            </a:r>
            <a:r>
              <a:rPr lang="en-US" sz="2000" dirty="0" err="1"/>
              <a:t>boleh</a:t>
            </a:r>
            <a:r>
              <a:rPr lang="en-US" sz="2000" dirty="0"/>
              <a:t> </a:t>
            </a:r>
            <a:r>
              <a:rPr lang="en-US" sz="2000" dirty="0" err="1"/>
              <a:t>sama</a:t>
            </a:r>
            <a:r>
              <a:rPr lang="en-US" sz="2000" dirty="0"/>
              <a:t> </a:t>
            </a:r>
            <a:r>
              <a:rPr lang="en-US" sz="2000" dirty="0" err="1"/>
              <a:t>sekali</a:t>
            </a:r>
            <a:r>
              <a:rPr lang="en-US" sz="2000" dirty="0"/>
              <a:t> </a:t>
            </a:r>
            <a:r>
              <a:rPr lang="en-US" sz="2000" dirty="0" err="1"/>
              <a:t>mengingkarinya</a:t>
            </a:r>
            <a:r>
              <a:rPr lang="en-US" sz="2000" dirty="0"/>
              <a:t>. Akan </a:t>
            </a:r>
            <a:r>
              <a:rPr lang="en-US" sz="2000" dirty="0" err="1"/>
              <a:t>tetapi</a:t>
            </a:r>
            <a:r>
              <a:rPr lang="en-US" sz="2000" dirty="0"/>
              <a:t> </a:t>
            </a:r>
            <a:r>
              <a:rPr lang="en-US" sz="2000" dirty="0" err="1"/>
              <a:t>waktu</a:t>
            </a:r>
            <a:r>
              <a:rPr lang="en-US" sz="2000" dirty="0"/>
              <a:t> yang </a:t>
            </a:r>
            <a:r>
              <a:rPr lang="en-US" sz="2000" dirty="0" err="1"/>
              <a:t>sebenar</a:t>
            </a:r>
            <a:r>
              <a:rPr lang="en-US" sz="2000" dirty="0"/>
              <a:t> </a:t>
            </a:r>
            <a:r>
              <a:rPr lang="en-US" sz="2000" dirty="0" err="1"/>
              <a:t>atau</a:t>
            </a:r>
            <a:r>
              <a:rPr lang="en-US" sz="2000" dirty="0"/>
              <a:t> </a:t>
            </a:r>
            <a:r>
              <a:rPr lang="en-US" sz="2000" dirty="0" err="1"/>
              <a:t>tepat</a:t>
            </a:r>
            <a:r>
              <a:rPr lang="en-US" sz="2000" dirty="0"/>
              <a:t> </a:t>
            </a:r>
            <a:r>
              <a:rPr lang="en-US" sz="2000" dirty="0" err="1"/>
              <a:t>keluarnya</a:t>
            </a:r>
            <a:r>
              <a:rPr lang="en-US" sz="2000" dirty="0"/>
              <a:t> </a:t>
            </a:r>
            <a:r>
              <a:rPr lang="en-US" sz="2000" dirty="0" err="1"/>
              <a:t>Dajjal</a:t>
            </a:r>
            <a:r>
              <a:rPr lang="en-US" sz="2000" dirty="0"/>
              <a:t> </a:t>
            </a:r>
            <a:r>
              <a:rPr lang="en-US" sz="2000" dirty="0" err="1"/>
              <a:t>ini</a:t>
            </a:r>
            <a:r>
              <a:rPr lang="en-US" sz="2000" dirty="0"/>
              <a:t> </a:t>
            </a:r>
            <a:r>
              <a:rPr lang="en-US" sz="2000" dirty="0" err="1"/>
              <a:t>tidak</a:t>
            </a:r>
            <a:r>
              <a:rPr lang="en-US" sz="2000" dirty="0"/>
              <a:t> </a:t>
            </a:r>
            <a:r>
              <a:rPr lang="en-US" sz="2000" dirty="0" err="1"/>
              <a:t>diketahui</a:t>
            </a:r>
            <a:r>
              <a:rPr lang="en-US" sz="2000" dirty="0"/>
              <a:t> </a:t>
            </a:r>
            <a:r>
              <a:rPr lang="en-US" sz="2000" dirty="0" err="1"/>
              <a:t>tetapi</a:t>
            </a:r>
            <a:r>
              <a:rPr lang="en-US" sz="2000" dirty="0"/>
              <a:t> </a:t>
            </a:r>
            <a:r>
              <a:rPr lang="en-US" sz="2000" dirty="0" err="1"/>
              <a:t>apa</a:t>
            </a:r>
            <a:r>
              <a:rPr lang="en-US" sz="2000" dirty="0"/>
              <a:t> yang </a:t>
            </a:r>
            <a:r>
              <a:rPr lang="en-US" sz="2000" dirty="0" err="1"/>
              <a:t>pasti</a:t>
            </a:r>
            <a:r>
              <a:rPr lang="en-US" sz="2000" dirty="0"/>
              <a:t> </a:t>
            </a:r>
            <a:r>
              <a:rPr lang="en-US" sz="2000" dirty="0" err="1"/>
              <a:t>keluarnya</a:t>
            </a:r>
            <a:r>
              <a:rPr lang="en-US" sz="2000" dirty="0"/>
              <a:t> </a:t>
            </a:r>
            <a:r>
              <a:rPr lang="en-US" sz="2000" dirty="0" err="1"/>
              <a:t>Dajjal</a:t>
            </a:r>
            <a:r>
              <a:rPr lang="en-US" sz="2000" dirty="0"/>
              <a:t> </a:t>
            </a:r>
            <a:r>
              <a:rPr lang="en-US" sz="2000" dirty="0" err="1"/>
              <a:t>adalah</a:t>
            </a:r>
            <a:r>
              <a:rPr lang="en-US" sz="2000" dirty="0"/>
              <a:t> </a:t>
            </a:r>
            <a:r>
              <a:rPr lang="en-US" sz="2000" dirty="0" err="1"/>
              <a:t>salah</a:t>
            </a:r>
            <a:r>
              <a:rPr lang="en-US" sz="2000" dirty="0"/>
              <a:t> </a:t>
            </a:r>
            <a:r>
              <a:rPr lang="en-US" sz="2000" dirty="0" err="1"/>
              <a:t>satu</a:t>
            </a:r>
            <a:r>
              <a:rPr lang="en-US" sz="2000" dirty="0"/>
              <a:t> </a:t>
            </a:r>
            <a:r>
              <a:rPr lang="en-US" sz="2000" dirty="0" err="1"/>
              <a:t>tanda</a:t>
            </a:r>
            <a:r>
              <a:rPr lang="en-US" sz="2000" dirty="0"/>
              <a:t> </a:t>
            </a:r>
            <a:r>
              <a:rPr lang="en-US" sz="2000" dirty="0" err="1"/>
              <a:t>besar</a:t>
            </a:r>
            <a:r>
              <a:rPr lang="en-US" sz="2000" dirty="0"/>
              <a:t> </a:t>
            </a:r>
            <a:r>
              <a:rPr lang="en-US" sz="2000" dirty="0" err="1"/>
              <a:t>Kiamat</a:t>
            </a:r>
            <a:r>
              <a:rPr lang="en-US" sz="2000" dirty="0"/>
              <a:t>. </a:t>
            </a:r>
            <a:r>
              <a:rPr lang="en-US" sz="2000" dirty="0" err="1"/>
              <a:t>Tambahan</a:t>
            </a:r>
            <a:r>
              <a:rPr lang="en-US" sz="2000" dirty="0"/>
              <a:t> pula, </a:t>
            </a:r>
            <a:r>
              <a:rPr lang="en-US" sz="2000" dirty="0" err="1"/>
              <a:t>ini</a:t>
            </a:r>
            <a:r>
              <a:rPr lang="en-US" sz="2000" dirty="0"/>
              <a:t> </a:t>
            </a:r>
            <a:r>
              <a:rPr lang="en-US" sz="2000" dirty="0" err="1"/>
              <a:t>termasuk</a:t>
            </a:r>
            <a:r>
              <a:rPr lang="en-US" sz="2000" dirty="0"/>
              <a:t> </a:t>
            </a:r>
            <a:r>
              <a:rPr lang="en-US" sz="2000" dirty="0" err="1"/>
              <a:t>dalam</a:t>
            </a:r>
            <a:r>
              <a:rPr lang="en-US" sz="2000" dirty="0"/>
              <a:t> </a:t>
            </a:r>
            <a:r>
              <a:rPr lang="en-US" sz="2000" dirty="0" err="1"/>
              <a:t>perkara-perkara</a:t>
            </a:r>
            <a:r>
              <a:rPr lang="en-US" sz="2000" dirty="0"/>
              <a:t> </a:t>
            </a:r>
            <a:r>
              <a:rPr lang="en-US" sz="2000" dirty="0" err="1"/>
              <a:t>ghaib</a:t>
            </a:r>
            <a:r>
              <a:rPr lang="en-US" sz="2000" dirty="0"/>
              <a:t> yang </a:t>
            </a:r>
            <a:r>
              <a:rPr lang="en-US" sz="2000" dirty="0" err="1"/>
              <a:t>tidak</a:t>
            </a:r>
            <a:r>
              <a:rPr lang="en-US" sz="2000" dirty="0"/>
              <a:t> </a:t>
            </a:r>
            <a:r>
              <a:rPr lang="en-US" sz="2000" dirty="0" err="1"/>
              <a:t>diketahui</a:t>
            </a:r>
            <a:r>
              <a:rPr lang="en-US" sz="2000" dirty="0"/>
              <a:t> </a:t>
            </a:r>
            <a:r>
              <a:rPr lang="en-US" sz="2000" dirty="0" err="1"/>
              <a:t>melainkan</a:t>
            </a:r>
            <a:r>
              <a:rPr lang="en-US" sz="2000" dirty="0"/>
              <a:t> Allah SWT. Allah SWT </a:t>
            </a:r>
            <a:r>
              <a:rPr lang="en-US" sz="2000" dirty="0" err="1"/>
              <a:t>juga</a:t>
            </a:r>
            <a:r>
              <a:rPr lang="en-US" sz="2000" dirty="0"/>
              <a:t> </a:t>
            </a:r>
            <a:r>
              <a:rPr lang="en-US" sz="2000" dirty="0" err="1"/>
              <a:t>menyembunyikan</a:t>
            </a:r>
            <a:r>
              <a:rPr lang="en-US" sz="2000" dirty="0"/>
              <a:t> </a:t>
            </a:r>
            <a:r>
              <a:rPr lang="en-US" sz="2000" dirty="0" err="1"/>
              <a:t>kepada</a:t>
            </a:r>
            <a:r>
              <a:rPr lang="en-US" sz="2000" dirty="0"/>
              <a:t> </a:t>
            </a:r>
            <a:r>
              <a:rPr lang="en-US" sz="2000" dirty="0" err="1"/>
              <a:t>kita</a:t>
            </a:r>
            <a:r>
              <a:rPr lang="en-US" sz="2000" dirty="0"/>
              <a:t> </a:t>
            </a:r>
            <a:r>
              <a:rPr lang="en-US" sz="2000" dirty="0" err="1"/>
              <a:t>bila</a:t>
            </a:r>
            <a:r>
              <a:rPr lang="en-US" sz="2000" dirty="0"/>
              <a:t> </a:t>
            </a:r>
            <a:r>
              <a:rPr lang="en-US" sz="2000" dirty="0" err="1"/>
              <a:t>akan</a:t>
            </a:r>
            <a:r>
              <a:rPr lang="en-US" sz="2000" dirty="0"/>
              <a:t> </a:t>
            </a:r>
            <a:r>
              <a:rPr lang="en-US" sz="2000" dirty="0" err="1"/>
              <a:t>berlakunya</a:t>
            </a:r>
            <a:r>
              <a:rPr lang="en-US" sz="2000" dirty="0"/>
              <a:t> </a:t>
            </a:r>
            <a:r>
              <a:rPr lang="en-US" sz="2000" dirty="0" err="1"/>
              <a:t>Kiamat</a:t>
            </a:r>
            <a:r>
              <a:rPr lang="en-US" sz="2000" dirty="0"/>
              <a:t> </a:t>
            </a:r>
            <a:r>
              <a:rPr lang="en-US" sz="2000" dirty="0" err="1"/>
              <a:t>berdasarkan</a:t>
            </a:r>
            <a:r>
              <a:rPr lang="en-US" sz="2000" dirty="0"/>
              <a:t> </a:t>
            </a:r>
            <a:r>
              <a:rPr lang="en-US" sz="2000" dirty="0" err="1"/>
              <a:t>firman-Nya</a:t>
            </a:r>
            <a:r>
              <a:rPr lang="en-US" sz="2000" dirty="0"/>
              <a:t>:</a:t>
            </a:r>
          </a:p>
          <a:p>
            <a:pPr marL="0" indent="0">
              <a:buNone/>
            </a:pPr>
            <a:endParaRPr lang="en-US" sz="2000" dirty="0"/>
          </a:p>
          <a:p>
            <a:pPr marL="0" indent="0">
              <a:buNone/>
            </a:pPr>
            <a:r>
              <a:rPr lang="en-US" sz="2000" dirty="0" err="1"/>
              <a:t>Firman</a:t>
            </a:r>
            <a:r>
              <a:rPr lang="en-US" sz="2000" dirty="0"/>
              <a:t> Allah SWT:</a:t>
            </a:r>
          </a:p>
          <a:p>
            <a:pPr marL="0" indent="0">
              <a:buNone/>
            </a:pPr>
            <a:r>
              <a:rPr lang="en-US" sz="2000" dirty="0"/>
              <a:t> </a:t>
            </a:r>
          </a:p>
          <a:p>
            <a:pPr marL="0" indent="0">
              <a:buNone/>
            </a:pPr>
            <a:r>
              <a:rPr lang="ar-AE" sz="2000" dirty="0"/>
              <a:t>يَسْأَلُونَكَ عَنِ السَّاعَةِ أَيَّانَ مُرْسَاهَا ۖ قُلْ إِنَّمَا عِلْمُهَا عِندَ رَبِّي ۖ لَا يُجَلِّيهَا لِوَقْتِهَا إِلَّا هُوَ</a:t>
            </a:r>
          </a:p>
          <a:p>
            <a:pPr marL="0" indent="0">
              <a:buNone/>
            </a:pPr>
            <a:endParaRPr lang="ar-AE" sz="2000" dirty="0"/>
          </a:p>
          <a:p>
            <a:pPr marL="0" indent="0">
              <a:buNone/>
            </a:pPr>
            <a:r>
              <a:rPr lang="en-US" sz="2000" dirty="0" err="1"/>
              <a:t>Maksudnya</a:t>
            </a:r>
            <a:r>
              <a:rPr lang="en-US" sz="2000" dirty="0"/>
              <a:t>: “</a:t>
            </a:r>
            <a:r>
              <a:rPr lang="en-US" sz="2000" dirty="0" err="1"/>
              <a:t>Mereka</a:t>
            </a:r>
            <a:r>
              <a:rPr lang="en-US" sz="2000" dirty="0"/>
              <a:t> </a:t>
            </a:r>
            <a:r>
              <a:rPr lang="en-US" sz="2000" dirty="0" err="1"/>
              <a:t>bertanya</a:t>
            </a:r>
            <a:r>
              <a:rPr lang="en-US" sz="2000" dirty="0"/>
              <a:t> </a:t>
            </a:r>
            <a:r>
              <a:rPr lang="en-US" sz="2000" dirty="0" err="1"/>
              <a:t>kepadamu</a:t>
            </a:r>
            <a:r>
              <a:rPr lang="en-US" sz="2000" dirty="0"/>
              <a:t> (</a:t>
            </a:r>
            <a:r>
              <a:rPr lang="en-US" sz="2000" dirty="0" err="1"/>
              <a:t>wahai</a:t>
            </a:r>
            <a:r>
              <a:rPr lang="en-US" sz="2000" dirty="0"/>
              <a:t> Muhammad) </a:t>
            </a:r>
            <a:r>
              <a:rPr lang="en-US" sz="2000" dirty="0" err="1"/>
              <a:t>tentang</a:t>
            </a:r>
            <a:r>
              <a:rPr lang="en-US" sz="2000" dirty="0"/>
              <a:t> </a:t>
            </a:r>
            <a:r>
              <a:rPr lang="en-US" sz="2000" dirty="0" err="1"/>
              <a:t>hari</a:t>
            </a:r>
            <a:r>
              <a:rPr lang="en-US" sz="2000" dirty="0"/>
              <a:t> </a:t>
            </a:r>
            <a:r>
              <a:rPr lang="en-US" sz="2000" dirty="0" err="1"/>
              <a:t>kiamat</a:t>
            </a:r>
            <a:r>
              <a:rPr lang="en-US" sz="2000" dirty="0"/>
              <a:t>: "</a:t>
            </a:r>
            <a:r>
              <a:rPr lang="en-US" sz="2000" dirty="0" err="1"/>
              <a:t>Bilakah</a:t>
            </a:r>
            <a:r>
              <a:rPr lang="en-US" sz="2000" dirty="0"/>
              <a:t> </a:t>
            </a:r>
            <a:r>
              <a:rPr lang="en-US" sz="2000" dirty="0" err="1"/>
              <a:t>masa</a:t>
            </a:r>
            <a:r>
              <a:rPr lang="en-US" sz="2000" dirty="0"/>
              <a:t> </a:t>
            </a:r>
            <a:r>
              <a:rPr lang="en-US" sz="2000" dirty="0" err="1"/>
              <a:t>datangnya</a:t>
            </a:r>
            <a:r>
              <a:rPr lang="en-US" sz="2000" dirty="0"/>
              <a:t>?" </a:t>
            </a:r>
            <a:r>
              <a:rPr lang="en-US" sz="2000" dirty="0" err="1"/>
              <a:t>Katakanlah</a:t>
            </a:r>
            <a:r>
              <a:rPr lang="en-US" sz="2000" dirty="0"/>
              <a:t>: "</a:t>
            </a:r>
            <a:r>
              <a:rPr lang="en-US" sz="2000" dirty="0" err="1"/>
              <a:t>Sesungguhnya</a:t>
            </a:r>
            <a:r>
              <a:rPr lang="en-US" sz="2000" dirty="0"/>
              <a:t> </a:t>
            </a:r>
            <a:r>
              <a:rPr lang="en-US" sz="2000" dirty="0" err="1"/>
              <a:t>pengetahuan</a:t>
            </a:r>
            <a:r>
              <a:rPr lang="en-US" sz="2000" dirty="0"/>
              <a:t> </a:t>
            </a:r>
            <a:r>
              <a:rPr lang="en-US" sz="2000" dirty="0" err="1"/>
              <a:t>mengenainya</a:t>
            </a:r>
            <a:r>
              <a:rPr lang="en-US" sz="2000" dirty="0"/>
              <a:t> </a:t>
            </a:r>
            <a:r>
              <a:rPr lang="en-US" sz="2000" dirty="0" err="1"/>
              <a:t>hanyalah</a:t>
            </a:r>
            <a:r>
              <a:rPr lang="en-US" sz="2000" dirty="0"/>
              <a:t> </a:t>
            </a:r>
            <a:r>
              <a:rPr lang="en-US" sz="2000" dirty="0" err="1"/>
              <a:t>ada</a:t>
            </a:r>
            <a:r>
              <a:rPr lang="en-US" sz="2000" dirty="0"/>
              <a:t> di </a:t>
            </a:r>
            <a:r>
              <a:rPr lang="en-US" sz="2000" dirty="0" err="1"/>
              <a:t>sisi</a:t>
            </a:r>
            <a:r>
              <a:rPr lang="en-US" sz="2000" dirty="0"/>
              <a:t> </a:t>
            </a:r>
            <a:r>
              <a:rPr lang="en-US" sz="2000" dirty="0" err="1"/>
              <a:t>Tuhanku</a:t>
            </a:r>
            <a:r>
              <a:rPr lang="en-US" sz="2000" dirty="0"/>
              <a:t>, </a:t>
            </a:r>
            <a:r>
              <a:rPr lang="en-US" sz="2000" dirty="0" err="1"/>
              <a:t>tidak</a:t>
            </a:r>
            <a:r>
              <a:rPr lang="en-US" sz="2000" dirty="0"/>
              <a:t> </a:t>
            </a:r>
            <a:r>
              <a:rPr lang="en-US" sz="2000" dirty="0" err="1"/>
              <a:t>ada</a:t>
            </a:r>
            <a:r>
              <a:rPr lang="en-US" sz="2000" dirty="0"/>
              <a:t> </a:t>
            </a:r>
            <a:r>
              <a:rPr lang="en-US" sz="2000" dirty="0" err="1"/>
              <a:t>sesiapa</a:t>
            </a:r>
            <a:r>
              <a:rPr lang="en-US" sz="2000" dirty="0"/>
              <a:t> pun yang </a:t>
            </a:r>
            <a:r>
              <a:rPr lang="en-US" sz="2000" dirty="0" err="1"/>
              <a:t>dapat</a:t>
            </a:r>
            <a:r>
              <a:rPr lang="en-US" sz="2000" dirty="0"/>
              <a:t> </a:t>
            </a:r>
            <a:r>
              <a:rPr lang="en-US" sz="2000" dirty="0" err="1"/>
              <a:t>menerangkan</a:t>
            </a:r>
            <a:r>
              <a:rPr lang="en-US" sz="2000" dirty="0"/>
              <a:t> </a:t>
            </a:r>
            <a:r>
              <a:rPr lang="en-US" sz="2000" dirty="0" err="1"/>
              <a:t>akan</a:t>
            </a:r>
            <a:r>
              <a:rPr lang="en-US" sz="2000" dirty="0"/>
              <a:t> </a:t>
            </a:r>
            <a:r>
              <a:rPr lang="en-US" sz="2000" dirty="0" err="1"/>
              <a:t>kedatangannya</a:t>
            </a:r>
            <a:r>
              <a:rPr lang="en-US" sz="2000" dirty="0"/>
              <a:t> </a:t>
            </a:r>
            <a:r>
              <a:rPr lang="en-US" sz="2000" dirty="0" err="1"/>
              <a:t>pada</a:t>
            </a:r>
            <a:r>
              <a:rPr lang="en-US" sz="2000" dirty="0"/>
              <a:t> </a:t>
            </a:r>
            <a:r>
              <a:rPr lang="en-US" sz="2000" dirty="0" err="1"/>
              <a:t>waktunya</a:t>
            </a:r>
            <a:r>
              <a:rPr lang="en-US" sz="2000" dirty="0"/>
              <a:t> </a:t>
            </a:r>
            <a:r>
              <a:rPr lang="en-US" sz="2000" dirty="0" err="1"/>
              <a:t>melainkan</a:t>
            </a:r>
            <a:r>
              <a:rPr lang="en-US" sz="2000" dirty="0"/>
              <a:t> </a:t>
            </a:r>
            <a:r>
              <a:rPr lang="en-US" sz="2000" dirty="0" err="1"/>
              <a:t>Dia</a:t>
            </a:r>
            <a:r>
              <a:rPr lang="en-US" sz="2000" dirty="0"/>
              <a:t> (Allah SWT)”. [al-A’raf:186]</a:t>
            </a:r>
          </a:p>
        </p:txBody>
      </p:sp>
    </p:spTree>
    <p:extLst>
      <p:ext uri="{BB962C8B-B14F-4D97-AF65-F5344CB8AC3E}">
        <p14:creationId xmlns:p14="http://schemas.microsoft.com/office/powerpoint/2010/main" val="28857156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ctr">
              <a:buNone/>
            </a:pPr>
            <a:r>
              <a:rPr lang="en-US" sz="4400" dirty="0" err="1"/>
              <a:t>Apakah</a:t>
            </a:r>
            <a:r>
              <a:rPr lang="en-US" sz="4400" dirty="0"/>
              <a:t> </a:t>
            </a:r>
            <a:r>
              <a:rPr lang="en-US" sz="4400" dirty="0" err="1"/>
              <a:t>terdapat</a:t>
            </a:r>
            <a:r>
              <a:rPr lang="en-US" sz="4400" dirty="0"/>
              <a:t> </a:t>
            </a:r>
            <a:r>
              <a:rPr lang="en-US" sz="4400" dirty="0" err="1"/>
              <a:t>golongan</a:t>
            </a:r>
            <a:r>
              <a:rPr lang="en-US" sz="4400" dirty="0"/>
              <a:t> yang </a:t>
            </a:r>
            <a:endParaRPr lang="en-US" sz="4400" dirty="0" smtClean="0"/>
          </a:p>
          <a:p>
            <a:pPr marL="0" indent="0" algn="ctr">
              <a:buNone/>
            </a:pPr>
            <a:r>
              <a:rPr lang="en-US" sz="4400" dirty="0" err="1" smtClean="0"/>
              <a:t>mengingkari</a:t>
            </a:r>
            <a:r>
              <a:rPr lang="en-US" sz="4400" dirty="0" smtClean="0"/>
              <a:t> </a:t>
            </a:r>
            <a:r>
              <a:rPr lang="en-US" sz="4400" dirty="0" err="1"/>
              <a:t>akan</a:t>
            </a:r>
            <a:r>
              <a:rPr lang="en-US" sz="4400" dirty="0"/>
              <a:t> </a:t>
            </a:r>
            <a:r>
              <a:rPr lang="en-US" sz="4400" dirty="0" err="1"/>
              <a:t>kewujudan</a:t>
            </a:r>
            <a:r>
              <a:rPr lang="en-US" sz="4400" dirty="0"/>
              <a:t> </a:t>
            </a:r>
            <a:r>
              <a:rPr lang="en-US" sz="4400" dirty="0" err="1"/>
              <a:t>Dajjal</a:t>
            </a:r>
            <a:r>
              <a:rPr lang="en-US" sz="4400" dirty="0"/>
              <a:t> </a:t>
            </a:r>
            <a:r>
              <a:rPr lang="en-US" sz="4400" dirty="0" err="1"/>
              <a:t>ini</a:t>
            </a:r>
            <a:r>
              <a:rPr lang="en-US" sz="4400" dirty="0"/>
              <a:t>?</a:t>
            </a:r>
          </a:p>
        </p:txBody>
      </p:sp>
    </p:spTree>
    <p:extLst>
      <p:ext uri="{BB962C8B-B14F-4D97-AF65-F5344CB8AC3E}">
        <p14:creationId xmlns:p14="http://schemas.microsoft.com/office/powerpoint/2010/main" val="16460303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1031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334000"/>
          </a:xfrm>
        </p:spPr>
        <p:txBody>
          <a:bodyPr>
            <a:normAutofit fontScale="77500" lnSpcReduction="20000"/>
          </a:bodyPr>
          <a:lstStyle/>
          <a:p>
            <a:pPr marL="0" indent="0">
              <a:buNone/>
            </a:pPr>
            <a:r>
              <a:rPr lang="en-US" dirty="0" err="1"/>
              <a:t>Terdapat</a:t>
            </a:r>
            <a:r>
              <a:rPr lang="en-US" dirty="0"/>
              <a:t> </a:t>
            </a:r>
            <a:r>
              <a:rPr lang="en-US" dirty="0" err="1"/>
              <a:t>sebahagian</a:t>
            </a:r>
            <a:r>
              <a:rPr lang="en-US" dirty="0"/>
              <a:t> </a:t>
            </a:r>
            <a:r>
              <a:rPr lang="en-US" dirty="0" err="1"/>
              <a:t>individu</a:t>
            </a:r>
            <a:r>
              <a:rPr lang="en-US" dirty="0"/>
              <a:t> </a:t>
            </a:r>
            <a:r>
              <a:rPr lang="en-US" dirty="0" err="1"/>
              <a:t>mendakwa</a:t>
            </a:r>
            <a:r>
              <a:rPr lang="en-US" dirty="0"/>
              <a:t> </a:t>
            </a:r>
            <a:r>
              <a:rPr lang="en-US" dirty="0" err="1"/>
              <a:t>bahawa</a:t>
            </a:r>
            <a:r>
              <a:rPr lang="en-US" dirty="0"/>
              <a:t> </a:t>
            </a:r>
            <a:r>
              <a:rPr lang="en-US" dirty="0" err="1"/>
              <a:t>Dajjal</a:t>
            </a:r>
            <a:r>
              <a:rPr lang="en-US" dirty="0"/>
              <a:t> </a:t>
            </a:r>
            <a:r>
              <a:rPr lang="en-US" dirty="0" err="1"/>
              <a:t>ini</a:t>
            </a:r>
            <a:r>
              <a:rPr lang="en-US" dirty="0"/>
              <a:t> </a:t>
            </a:r>
            <a:r>
              <a:rPr lang="en-US" dirty="0" err="1"/>
              <a:t>hanyalah</a:t>
            </a:r>
            <a:r>
              <a:rPr lang="en-US" dirty="0"/>
              <a:t> </a:t>
            </a:r>
            <a:r>
              <a:rPr lang="en-US" dirty="0" err="1"/>
              <a:t>simbol</a:t>
            </a:r>
            <a:r>
              <a:rPr lang="en-US" dirty="0"/>
              <a:t> </a:t>
            </a:r>
            <a:r>
              <a:rPr lang="en-US" dirty="0" err="1"/>
              <a:t>kejahatan</a:t>
            </a:r>
            <a:r>
              <a:rPr lang="en-US" dirty="0"/>
              <a:t> </a:t>
            </a:r>
            <a:r>
              <a:rPr lang="en-US" dirty="0" err="1"/>
              <a:t>sahaja</a:t>
            </a:r>
            <a:r>
              <a:rPr lang="en-US" dirty="0"/>
              <a:t> </a:t>
            </a:r>
            <a:r>
              <a:rPr lang="en-US" dirty="0" err="1"/>
              <a:t>dan</a:t>
            </a:r>
            <a:r>
              <a:rPr lang="en-US" dirty="0"/>
              <a:t> </a:t>
            </a:r>
            <a:r>
              <a:rPr lang="en-US" dirty="0" err="1"/>
              <a:t>ia</a:t>
            </a:r>
            <a:r>
              <a:rPr lang="en-US" dirty="0"/>
              <a:t> </a:t>
            </a:r>
            <a:r>
              <a:rPr lang="en-US" dirty="0" err="1"/>
              <a:t>akan</a:t>
            </a:r>
            <a:r>
              <a:rPr lang="en-US" dirty="0"/>
              <a:t> </a:t>
            </a:r>
            <a:r>
              <a:rPr lang="en-US" dirty="0" err="1"/>
              <a:t>hilang</a:t>
            </a:r>
            <a:r>
              <a:rPr lang="en-US" dirty="0"/>
              <a:t> </a:t>
            </a:r>
            <a:r>
              <a:rPr lang="en-US" dirty="0" err="1"/>
              <a:t>dengan</a:t>
            </a:r>
            <a:r>
              <a:rPr lang="en-US" dirty="0"/>
              <a:t> </a:t>
            </a:r>
            <a:r>
              <a:rPr lang="en-US" dirty="0" err="1"/>
              <a:t>terdiri</a:t>
            </a:r>
            <a:r>
              <a:rPr lang="en-US" dirty="0"/>
              <a:t> </a:t>
            </a:r>
            <a:r>
              <a:rPr lang="en-US" dirty="0" err="1"/>
              <a:t>syariat</a:t>
            </a:r>
            <a:r>
              <a:rPr lang="en-US" dirty="0"/>
              <a:t> di </a:t>
            </a:r>
            <a:r>
              <a:rPr lang="en-US" dirty="0" err="1"/>
              <a:t>atas</a:t>
            </a:r>
            <a:r>
              <a:rPr lang="en-US" dirty="0"/>
              <a:t> </a:t>
            </a:r>
            <a:r>
              <a:rPr lang="en-US" dirty="0" err="1"/>
              <a:t>muka</a:t>
            </a:r>
            <a:r>
              <a:rPr lang="en-US" dirty="0"/>
              <a:t> </a:t>
            </a:r>
            <a:r>
              <a:rPr lang="en-US" dirty="0" err="1"/>
              <a:t>bumi</a:t>
            </a:r>
            <a:r>
              <a:rPr lang="en-US" dirty="0"/>
              <a:t> </a:t>
            </a:r>
            <a:r>
              <a:rPr lang="en-US" dirty="0" err="1"/>
              <a:t>ini</a:t>
            </a:r>
            <a:r>
              <a:rPr lang="en-US" dirty="0"/>
              <a:t>. </a:t>
            </a:r>
            <a:r>
              <a:rPr lang="en-US" dirty="0" err="1"/>
              <a:t>Dalam</a:t>
            </a:r>
            <a:r>
              <a:rPr lang="en-US" dirty="0"/>
              <a:t> </a:t>
            </a:r>
            <a:r>
              <a:rPr lang="en-US" dirty="0" err="1"/>
              <a:t>masa</a:t>
            </a:r>
            <a:r>
              <a:rPr lang="en-US" dirty="0"/>
              <a:t> yang </a:t>
            </a:r>
            <a:r>
              <a:rPr lang="en-US" dirty="0" err="1"/>
              <a:t>sama</a:t>
            </a:r>
            <a:r>
              <a:rPr lang="en-US" dirty="0"/>
              <a:t>, </a:t>
            </a:r>
            <a:r>
              <a:rPr lang="en-US" dirty="0" err="1"/>
              <a:t>mereka</a:t>
            </a:r>
            <a:r>
              <a:rPr lang="en-US" dirty="0"/>
              <a:t> </a:t>
            </a:r>
            <a:r>
              <a:rPr lang="en-US" dirty="0" err="1"/>
              <a:t>ini</a:t>
            </a:r>
            <a:r>
              <a:rPr lang="en-US" dirty="0"/>
              <a:t> </a:t>
            </a:r>
            <a:r>
              <a:rPr lang="en-US" dirty="0" err="1"/>
              <a:t>menafikan</a:t>
            </a:r>
            <a:r>
              <a:rPr lang="en-US" dirty="0"/>
              <a:t> </a:t>
            </a:r>
            <a:r>
              <a:rPr lang="en-US" dirty="0" err="1"/>
              <a:t>bahawa</a:t>
            </a:r>
            <a:r>
              <a:rPr lang="en-US" dirty="0"/>
              <a:t> </a:t>
            </a:r>
            <a:r>
              <a:rPr lang="en-US" dirty="0" err="1"/>
              <a:t>Dajjal</a:t>
            </a:r>
            <a:r>
              <a:rPr lang="en-US" dirty="0"/>
              <a:t> </a:t>
            </a:r>
            <a:r>
              <a:rPr lang="en-US" dirty="0" err="1"/>
              <a:t>adalah</a:t>
            </a:r>
            <a:r>
              <a:rPr lang="en-US" dirty="0"/>
              <a:t> </a:t>
            </a:r>
            <a:r>
              <a:rPr lang="en-US" dirty="0" err="1"/>
              <a:t>seorang</a:t>
            </a:r>
            <a:r>
              <a:rPr lang="en-US" dirty="0"/>
              <a:t> </a:t>
            </a:r>
            <a:r>
              <a:rPr lang="en-US" dirty="0" err="1"/>
              <a:t>manusia</a:t>
            </a:r>
            <a:r>
              <a:rPr lang="en-US" dirty="0"/>
              <a:t> </a:t>
            </a:r>
            <a:r>
              <a:rPr lang="en-US" dirty="0" err="1"/>
              <a:t>sebagaimana</a:t>
            </a:r>
            <a:r>
              <a:rPr lang="en-US" dirty="0"/>
              <a:t> yang </a:t>
            </a:r>
            <a:r>
              <a:rPr lang="en-US" dirty="0" err="1"/>
              <a:t>dinyatakan</a:t>
            </a:r>
            <a:r>
              <a:rPr lang="en-US" dirty="0"/>
              <a:t> di </a:t>
            </a:r>
            <a:r>
              <a:rPr lang="en-US" dirty="0" err="1"/>
              <a:t>dalam</a:t>
            </a:r>
            <a:r>
              <a:rPr lang="en-US" dirty="0"/>
              <a:t> hadith. </a:t>
            </a:r>
            <a:r>
              <a:rPr lang="en-US" dirty="0" err="1"/>
              <a:t>Antara</a:t>
            </a:r>
            <a:r>
              <a:rPr lang="en-US" dirty="0"/>
              <a:t> </a:t>
            </a:r>
            <a:r>
              <a:rPr lang="en-US" dirty="0" err="1"/>
              <a:t>dalil</a:t>
            </a:r>
            <a:r>
              <a:rPr lang="en-US" dirty="0"/>
              <a:t> yang </a:t>
            </a:r>
            <a:r>
              <a:rPr lang="en-US" dirty="0" err="1"/>
              <a:t>menguatkan</a:t>
            </a:r>
            <a:r>
              <a:rPr lang="en-US" dirty="0"/>
              <a:t> </a:t>
            </a:r>
            <a:r>
              <a:rPr lang="en-US" dirty="0" err="1"/>
              <a:t>hujah</a:t>
            </a:r>
            <a:r>
              <a:rPr lang="en-US" dirty="0"/>
              <a:t> </a:t>
            </a:r>
            <a:r>
              <a:rPr lang="en-US" dirty="0" err="1"/>
              <a:t>mereka</a:t>
            </a:r>
            <a:r>
              <a:rPr lang="en-US" dirty="0"/>
              <a:t> </a:t>
            </a:r>
            <a:r>
              <a:rPr lang="en-US" dirty="0" err="1"/>
              <a:t>adalah</a:t>
            </a:r>
            <a:r>
              <a:rPr lang="en-US" dirty="0"/>
              <a:t>, hadith-hadith </a:t>
            </a:r>
            <a:r>
              <a:rPr lang="en-US" dirty="0" err="1"/>
              <a:t>berkaitan</a:t>
            </a:r>
            <a:r>
              <a:rPr lang="en-US" dirty="0"/>
              <a:t> </a:t>
            </a:r>
            <a:r>
              <a:rPr lang="en-US" dirty="0" err="1"/>
              <a:t>Dajjal</a:t>
            </a:r>
            <a:r>
              <a:rPr lang="en-US" dirty="0"/>
              <a:t> </a:t>
            </a:r>
            <a:r>
              <a:rPr lang="en-US" dirty="0" err="1"/>
              <a:t>diriwayatkan</a:t>
            </a:r>
            <a:r>
              <a:rPr lang="en-US" dirty="0"/>
              <a:t> </a:t>
            </a:r>
            <a:r>
              <a:rPr lang="en-US" dirty="0" err="1"/>
              <a:t>dengan</a:t>
            </a:r>
            <a:r>
              <a:rPr lang="en-US" dirty="0"/>
              <a:t> </a:t>
            </a:r>
            <a:r>
              <a:rPr lang="en-US" dirty="0" err="1"/>
              <a:t>berbeza-beza</a:t>
            </a:r>
            <a:r>
              <a:rPr lang="en-US" dirty="0"/>
              <a:t> </a:t>
            </a:r>
            <a:r>
              <a:rPr lang="en-US" dirty="0" err="1"/>
              <a:t>seperti</a:t>
            </a:r>
            <a:r>
              <a:rPr lang="en-US" dirty="0"/>
              <a:t> </a:t>
            </a:r>
            <a:r>
              <a:rPr lang="en-US" dirty="0" err="1"/>
              <a:t>tempat</a:t>
            </a:r>
            <a:r>
              <a:rPr lang="en-US" dirty="0"/>
              <a:t> </a:t>
            </a:r>
            <a:r>
              <a:rPr lang="en-US" dirty="0" err="1"/>
              <a:t>keluarnya</a:t>
            </a:r>
            <a:r>
              <a:rPr lang="en-US" dirty="0"/>
              <a:t> </a:t>
            </a:r>
            <a:r>
              <a:rPr lang="en-US" dirty="0" err="1"/>
              <a:t>Dajjal</a:t>
            </a:r>
            <a:r>
              <a:rPr lang="en-US" dirty="0"/>
              <a:t>, </a:t>
            </a:r>
            <a:r>
              <a:rPr lang="en-US" dirty="0" err="1"/>
              <a:t>peribadi</a:t>
            </a:r>
            <a:r>
              <a:rPr lang="en-US" dirty="0"/>
              <a:t> </a:t>
            </a:r>
            <a:r>
              <a:rPr lang="en-US" dirty="0" err="1"/>
              <a:t>Dajjal</a:t>
            </a:r>
            <a:r>
              <a:rPr lang="en-US" dirty="0"/>
              <a:t> </a:t>
            </a:r>
            <a:r>
              <a:rPr lang="en-US" dirty="0" err="1"/>
              <a:t>itu</a:t>
            </a:r>
            <a:r>
              <a:rPr lang="en-US" dirty="0"/>
              <a:t> </a:t>
            </a:r>
            <a:r>
              <a:rPr lang="en-US" dirty="0" err="1"/>
              <a:t>sendiri</a:t>
            </a:r>
            <a:r>
              <a:rPr lang="en-US" dirty="0"/>
              <a:t> </a:t>
            </a:r>
            <a:r>
              <a:rPr lang="en-US" dirty="0" err="1"/>
              <a:t>dan</a:t>
            </a:r>
            <a:r>
              <a:rPr lang="en-US" dirty="0"/>
              <a:t> lain-lain </a:t>
            </a:r>
            <a:r>
              <a:rPr lang="en-US" dirty="0" err="1"/>
              <a:t>lagi</a:t>
            </a:r>
            <a:r>
              <a:rPr lang="en-US" dirty="0"/>
              <a:t>. </a:t>
            </a:r>
            <a:r>
              <a:rPr lang="en-US" dirty="0" err="1"/>
              <a:t>Ini</a:t>
            </a:r>
            <a:r>
              <a:rPr lang="en-US" dirty="0"/>
              <a:t> </a:t>
            </a:r>
            <a:r>
              <a:rPr lang="en-US" dirty="0" err="1"/>
              <a:t>menunjukkan</a:t>
            </a:r>
            <a:r>
              <a:rPr lang="en-US" dirty="0"/>
              <a:t> </a:t>
            </a:r>
            <a:r>
              <a:rPr lang="en-US" dirty="0" err="1"/>
              <a:t>bahawa</a:t>
            </a:r>
            <a:r>
              <a:rPr lang="en-US" dirty="0"/>
              <a:t> </a:t>
            </a:r>
            <a:r>
              <a:rPr lang="en-US" dirty="0" err="1"/>
              <a:t>Dajjal</a:t>
            </a:r>
            <a:r>
              <a:rPr lang="en-US" dirty="0"/>
              <a:t> </a:t>
            </a:r>
            <a:r>
              <a:rPr lang="en-US" dirty="0" err="1"/>
              <a:t>adalah</a:t>
            </a:r>
            <a:r>
              <a:rPr lang="en-US" dirty="0"/>
              <a:t> </a:t>
            </a:r>
            <a:r>
              <a:rPr lang="en-US" dirty="0" err="1"/>
              <a:t>simbol</a:t>
            </a:r>
            <a:r>
              <a:rPr lang="en-US" dirty="0"/>
              <a:t> </a:t>
            </a:r>
            <a:r>
              <a:rPr lang="en-US" dirty="0" err="1"/>
              <a:t>kepada</a:t>
            </a:r>
            <a:r>
              <a:rPr lang="en-US" dirty="0"/>
              <a:t> </a:t>
            </a:r>
            <a:r>
              <a:rPr lang="en-US" dirty="0" err="1"/>
              <a:t>kejahatan</a:t>
            </a:r>
            <a:r>
              <a:rPr lang="en-US" dirty="0"/>
              <a:t> </a:t>
            </a:r>
            <a:r>
              <a:rPr lang="en-US" dirty="0" err="1"/>
              <a:t>semata-mata</a:t>
            </a:r>
            <a:r>
              <a:rPr lang="en-US" dirty="0"/>
              <a:t> </a:t>
            </a:r>
            <a:r>
              <a:rPr lang="en-US" dirty="0" err="1"/>
              <a:t>dan</a:t>
            </a:r>
            <a:r>
              <a:rPr lang="en-US" dirty="0"/>
              <a:t> </a:t>
            </a:r>
            <a:r>
              <a:rPr lang="en-US" dirty="0" err="1"/>
              <a:t>dia</a:t>
            </a:r>
            <a:r>
              <a:rPr lang="en-US" dirty="0"/>
              <a:t> </a:t>
            </a:r>
            <a:r>
              <a:rPr lang="en-US" dirty="0" err="1"/>
              <a:t>bukanlah</a:t>
            </a:r>
            <a:r>
              <a:rPr lang="en-US" dirty="0"/>
              <a:t> </a:t>
            </a:r>
            <a:r>
              <a:rPr lang="en-US" dirty="0" err="1"/>
              <a:t>seorang</a:t>
            </a:r>
            <a:r>
              <a:rPr lang="en-US" dirty="0"/>
              <a:t> </a:t>
            </a:r>
            <a:r>
              <a:rPr lang="en-US" dirty="0" err="1"/>
              <a:t>manusia</a:t>
            </a:r>
            <a:r>
              <a:rPr lang="en-US" dirty="0"/>
              <a:t> </a:t>
            </a:r>
            <a:r>
              <a:rPr lang="en-US" dirty="0" err="1"/>
              <a:t>seperti</a:t>
            </a:r>
            <a:r>
              <a:rPr lang="en-US" dirty="0"/>
              <a:t> yang </a:t>
            </a:r>
            <a:r>
              <a:rPr lang="en-US" dirty="0" err="1"/>
              <a:t>kita</a:t>
            </a:r>
            <a:r>
              <a:rPr lang="en-US" dirty="0"/>
              <a:t> </a:t>
            </a:r>
            <a:r>
              <a:rPr lang="en-US" dirty="0" err="1"/>
              <a:t>fahami</a:t>
            </a:r>
            <a:r>
              <a:rPr lang="en-US" dirty="0"/>
              <a:t>.</a:t>
            </a:r>
          </a:p>
          <a:p>
            <a:pPr marL="0" indent="0">
              <a:buNone/>
            </a:pPr>
            <a:endParaRPr lang="en-US" dirty="0"/>
          </a:p>
          <a:p>
            <a:pPr marL="0" indent="0">
              <a:buNone/>
            </a:pPr>
            <a:r>
              <a:rPr lang="en-US" dirty="0"/>
              <a:t> </a:t>
            </a:r>
          </a:p>
          <a:p>
            <a:pPr marL="0" indent="0">
              <a:buNone/>
            </a:pPr>
            <a:endParaRPr lang="en-US" dirty="0"/>
          </a:p>
          <a:p>
            <a:pPr marL="0" indent="0">
              <a:buNone/>
            </a:pPr>
            <a:r>
              <a:rPr lang="en-US" dirty="0" err="1"/>
              <a:t>Bagi</a:t>
            </a:r>
            <a:r>
              <a:rPr lang="en-US" dirty="0"/>
              <a:t> </a:t>
            </a:r>
            <a:r>
              <a:rPr lang="en-US" dirty="0" err="1"/>
              <a:t>menjawab</a:t>
            </a:r>
            <a:r>
              <a:rPr lang="en-US" dirty="0"/>
              <a:t> </a:t>
            </a:r>
            <a:r>
              <a:rPr lang="en-US" dirty="0" err="1"/>
              <a:t>persoalan</a:t>
            </a:r>
            <a:r>
              <a:rPr lang="en-US" dirty="0"/>
              <a:t> </a:t>
            </a:r>
            <a:r>
              <a:rPr lang="en-US" dirty="0" err="1"/>
              <a:t>ini</a:t>
            </a:r>
            <a:r>
              <a:rPr lang="en-US" dirty="0"/>
              <a:t>, </a:t>
            </a:r>
            <a:r>
              <a:rPr lang="en-US" dirty="0" err="1"/>
              <a:t>hakikatnya</a:t>
            </a:r>
            <a:r>
              <a:rPr lang="en-US" dirty="0"/>
              <a:t> </a:t>
            </a:r>
            <a:r>
              <a:rPr lang="en-US" dirty="0" err="1"/>
              <a:t>tidak</a:t>
            </a:r>
            <a:r>
              <a:rPr lang="en-US" dirty="0"/>
              <a:t> </a:t>
            </a:r>
            <a:r>
              <a:rPr lang="en-US" dirty="0" err="1"/>
              <a:t>ada</a:t>
            </a:r>
            <a:r>
              <a:rPr lang="en-US" dirty="0"/>
              <a:t> </a:t>
            </a:r>
            <a:r>
              <a:rPr lang="en-US" dirty="0" err="1"/>
              <a:t>pertentangan</a:t>
            </a:r>
            <a:r>
              <a:rPr lang="en-US" dirty="0"/>
              <a:t> </a:t>
            </a:r>
            <a:r>
              <a:rPr lang="en-US" dirty="0" err="1"/>
              <a:t>dalam</a:t>
            </a:r>
            <a:r>
              <a:rPr lang="en-US" dirty="0"/>
              <a:t> </a:t>
            </a:r>
            <a:r>
              <a:rPr lang="en-US" dirty="0" err="1"/>
              <a:t>riwayat-riwayat</a:t>
            </a:r>
            <a:r>
              <a:rPr lang="en-US" dirty="0"/>
              <a:t> </a:t>
            </a:r>
            <a:r>
              <a:rPr lang="en-US" dirty="0" err="1"/>
              <a:t>berkaitan</a:t>
            </a:r>
            <a:r>
              <a:rPr lang="en-US" dirty="0"/>
              <a:t> </a:t>
            </a:r>
            <a:r>
              <a:rPr lang="en-US" dirty="0" err="1"/>
              <a:t>Dajjal</a:t>
            </a:r>
            <a:r>
              <a:rPr lang="en-US" dirty="0"/>
              <a:t> </a:t>
            </a:r>
            <a:r>
              <a:rPr lang="en-US" dirty="0" err="1"/>
              <a:t>ini</a:t>
            </a:r>
            <a:r>
              <a:rPr lang="en-US" dirty="0"/>
              <a:t> </a:t>
            </a:r>
            <a:r>
              <a:rPr lang="en-US" dirty="0" err="1"/>
              <a:t>dan</a:t>
            </a:r>
            <a:r>
              <a:rPr lang="en-US" dirty="0"/>
              <a:t> </a:t>
            </a:r>
            <a:r>
              <a:rPr lang="en-US" dirty="0" err="1"/>
              <a:t>ia</a:t>
            </a:r>
            <a:r>
              <a:rPr lang="en-US" dirty="0"/>
              <a:t> </a:t>
            </a:r>
            <a:r>
              <a:rPr lang="en-US" dirty="0" err="1"/>
              <a:t>telah</a:t>
            </a:r>
            <a:r>
              <a:rPr lang="en-US" dirty="0"/>
              <a:t> </a:t>
            </a:r>
            <a:r>
              <a:rPr lang="en-US" dirty="0" err="1"/>
              <a:t>dijelaskan</a:t>
            </a:r>
            <a:r>
              <a:rPr lang="en-US" dirty="0"/>
              <a:t> </a:t>
            </a:r>
            <a:r>
              <a:rPr lang="en-US" dirty="0" err="1"/>
              <a:t>oleh</a:t>
            </a:r>
            <a:r>
              <a:rPr lang="en-US" dirty="0"/>
              <a:t> </a:t>
            </a:r>
            <a:r>
              <a:rPr lang="en-US" dirty="0" err="1"/>
              <a:t>ulama</a:t>
            </a:r>
            <a:r>
              <a:rPr lang="en-US" dirty="0"/>
              <a:t>’ </a:t>
            </a:r>
            <a:r>
              <a:rPr lang="en-US" dirty="0" err="1"/>
              <a:t>sebelum</a:t>
            </a:r>
            <a:r>
              <a:rPr lang="en-US" dirty="0"/>
              <a:t> </a:t>
            </a:r>
            <a:r>
              <a:rPr lang="en-US" dirty="0" err="1"/>
              <a:t>ini</a:t>
            </a:r>
            <a:r>
              <a:rPr lang="en-US" dirty="0"/>
              <a:t> </a:t>
            </a:r>
            <a:r>
              <a:rPr lang="en-US" dirty="0" err="1"/>
              <a:t>apabila</a:t>
            </a:r>
            <a:r>
              <a:rPr lang="en-US" dirty="0"/>
              <a:t> </a:t>
            </a:r>
            <a:r>
              <a:rPr lang="en-US" dirty="0" err="1"/>
              <a:t>mereka</a:t>
            </a:r>
            <a:r>
              <a:rPr lang="en-US" dirty="0"/>
              <a:t> </a:t>
            </a:r>
            <a:r>
              <a:rPr lang="en-US" dirty="0" err="1"/>
              <a:t>cuba</a:t>
            </a:r>
            <a:r>
              <a:rPr lang="en-US" dirty="0"/>
              <a:t> </a:t>
            </a:r>
            <a:r>
              <a:rPr lang="en-US" dirty="0" err="1"/>
              <a:t>menghimpunkan</a:t>
            </a:r>
            <a:r>
              <a:rPr lang="en-US" dirty="0"/>
              <a:t> </a:t>
            </a:r>
            <a:r>
              <a:rPr lang="en-US" dirty="0" err="1"/>
              <a:t>riwayat-riwayat</a:t>
            </a:r>
            <a:r>
              <a:rPr lang="en-US" dirty="0"/>
              <a:t> </a:t>
            </a:r>
            <a:r>
              <a:rPr lang="en-US" dirty="0" err="1"/>
              <a:t>ini</a:t>
            </a:r>
            <a:r>
              <a:rPr lang="en-US" dirty="0"/>
              <a:t> </a:t>
            </a:r>
            <a:r>
              <a:rPr lang="en-US" dirty="0" err="1"/>
              <a:t>dan</a:t>
            </a:r>
            <a:r>
              <a:rPr lang="en-US" dirty="0"/>
              <a:t> </a:t>
            </a:r>
            <a:r>
              <a:rPr lang="en-US" dirty="0" err="1"/>
              <a:t>menjelaskan</a:t>
            </a:r>
            <a:r>
              <a:rPr lang="en-US" dirty="0"/>
              <a:t> </a:t>
            </a:r>
            <a:r>
              <a:rPr lang="en-US" dirty="0" err="1"/>
              <a:t>setiap</a:t>
            </a:r>
            <a:r>
              <a:rPr lang="en-US" dirty="0"/>
              <a:t> </a:t>
            </a:r>
            <a:r>
              <a:rPr lang="en-US" dirty="0" err="1"/>
              <a:t>riwayat</a:t>
            </a:r>
            <a:r>
              <a:rPr lang="en-US" dirty="0"/>
              <a:t> </a:t>
            </a:r>
            <a:r>
              <a:rPr lang="en-US" dirty="0" err="1"/>
              <a:t>tersebut</a:t>
            </a:r>
            <a:r>
              <a:rPr lang="en-US" dirty="0"/>
              <a:t>. </a:t>
            </a:r>
            <a:r>
              <a:rPr lang="en-US" dirty="0" err="1"/>
              <a:t>Hakikatnya</a:t>
            </a:r>
            <a:r>
              <a:rPr lang="en-US" dirty="0"/>
              <a:t>, </a:t>
            </a:r>
            <a:r>
              <a:rPr lang="en-US" dirty="0" err="1"/>
              <a:t>Dajjal</a:t>
            </a:r>
            <a:r>
              <a:rPr lang="en-US" dirty="0"/>
              <a:t> </a:t>
            </a:r>
            <a:r>
              <a:rPr lang="en-US" dirty="0" err="1"/>
              <a:t>adalah</a:t>
            </a:r>
            <a:r>
              <a:rPr lang="en-US" dirty="0"/>
              <a:t> </a:t>
            </a:r>
            <a:r>
              <a:rPr lang="en-US" dirty="0" err="1"/>
              <a:t>seorang</a:t>
            </a:r>
            <a:r>
              <a:rPr lang="en-US" dirty="0"/>
              <a:t> </a:t>
            </a:r>
            <a:r>
              <a:rPr lang="en-US" dirty="0" err="1"/>
              <a:t>manusia</a:t>
            </a:r>
            <a:r>
              <a:rPr lang="en-US" dirty="0"/>
              <a:t> </a:t>
            </a:r>
            <a:r>
              <a:rPr lang="en-US" dirty="0" err="1"/>
              <a:t>dan</a:t>
            </a:r>
            <a:r>
              <a:rPr lang="en-US" dirty="0"/>
              <a:t> </a:t>
            </a:r>
            <a:r>
              <a:rPr lang="en-US" dirty="0" err="1"/>
              <a:t>dia</a:t>
            </a:r>
            <a:r>
              <a:rPr lang="en-US" dirty="0"/>
              <a:t> </a:t>
            </a:r>
            <a:r>
              <a:rPr lang="en-US" dirty="0" err="1"/>
              <a:t>bukanlah</a:t>
            </a:r>
            <a:r>
              <a:rPr lang="en-US" dirty="0"/>
              <a:t> </a:t>
            </a:r>
            <a:r>
              <a:rPr lang="en-US" dirty="0" err="1"/>
              <a:t>simbol</a:t>
            </a:r>
            <a:r>
              <a:rPr lang="en-US" dirty="0"/>
              <a:t> </a:t>
            </a:r>
            <a:r>
              <a:rPr lang="en-US" dirty="0" err="1"/>
              <a:t>sebagai</a:t>
            </a:r>
            <a:r>
              <a:rPr lang="en-US" dirty="0"/>
              <a:t> yang </a:t>
            </a:r>
            <a:r>
              <a:rPr lang="en-US" dirty="0" err="1"/>
              <a:t>didakwa</a:t>
            </a:r>
            <a:r>
              <a:rPr lang="en-US" dirty="0"/>
              <a:t> </a:t>
            </a:r>
            <a:r>
              <a:rPr lang="en-US" dirty="0" err="1"/>
              <a:t>oleh</a:t>
            </a:r>
            <a:r>
              <a:rPr lang="en-US" dirty="0"/>
              <a:t> </a:t>
            </a:r>
            <a:r>
              <a:rPr lang="en-US" dirty="0" err="1"/>
              <a:t>golongan</a:t>
            </a:r>
            <a:r>
              <a:rPr lang="en-US" dirty="0"/>
              <a:t> </a:t>
            </a:r>
            <a:r>
              <a:rPr lang="en-US" dirty="0" err="1"/>
              <a:t>tersebut</a:t>
            </a:r>
            <a:r>
              <a:rPr lang="en-US" dirty="0"/>
              <a:t>. </a:t>
            </a:r>
            <a:r>
              <a:rPr lang="en-US" dirty="0" err="1"/>
              <a:t>Selain</a:t>
            </a:r>
            <a:r>
              <a:rPr lang="en-US" dirty="0"/>
              <a:t> </a:t>
            </a:r>
            <a:r>
              <a:rPr lang="en-US" dirty="0" err="1"/>
              <a:t>itu</a:t>
            </a:r>
            <a:r>
              <a:rPr lang="en-US" dirty="0"/>
              <a:t> </a:t>
            </a:r>
            <a:r>
              <a:rPr lang="en-US" dirty="0" err="1"/>
              <a:t>juga</a:t>
            </a:r>
            <a:r>
              <a:rPr lang="en-US" dirty="0"/>
              <a:t>, </a:t>
            </a:r>
            <a:r>
              <a:rPr lang="en-US" dirty="0" err="1"/>
              <a:t>kita</a:t>
            </a:r>
            <a:r>
              <a:rPr lang="en-US" dirty="0"/>
              <a:t> </a:t>
            </a:r>
            <a:r>
              <a:rPr lang="en-US" dirty="0" err="1"/>
              <a:t>dapat</a:t>
            </a:r>
            <a:r>
              <a:rPr lang="en-US" dirty="0"/>
              <a:t> </a:t>
            </a:r>
            <a:r>
              <a:rPr lang="en-US" dirty="0" err="1"/>
              <a:t>mengetahui</a:t>
            </a:r>
            <a:r>
              <a:rPr lang="en-US" dirty="0"/>
              <a:t> </a:t>
            </a:r>
            <a:r>
              <a:rPr lang="en-US" dirty="0" err="1"/>
              <a:t>akan</a:t>
            </a:r>
            <a:r>
              <a:rPr lang="en-US" dirty="0"/>
              <a:t> </a:t>
            </a:r>
            <a:r>
              <a:rPr lang="en-US" dirty="0" err="1"/>
              <a:t>sifat-sifat</a:t>
            </a:r>
            <a:r>
              <a:rPr lang="en-US" dirty="0"/>
              <a:t> </a:t>
            </a:r>
            <a:r>
              <a:rPr lang="en-US" dirty="0" err="1"/>
              <a:t>Dajjal</a:t>
            </a:r>
            <a:r>
              <a:rPr lang="en-US" dirty="0"/>
              <a:t> </a:t>
            </a:r>
            <a:r>
              <a:rPr lang="en-US" dirty="0" err="1"/>
              <a:t>sebagaimana</a:t>
            </a:r>
            <a:r>
              <a:rPr lang="en-US" dirty="0"/>
              <a:t> yang </a:t>
            </a:r>
            <a:r>
              <a:rPr lang="en-US" dirty="0" err="1"/>
              <a:t>diceritakan</a:t>
            </a:r>
            <a:r>
              <a:rPr lang="en-US" dirty="0"/>
              <a:t> di </a:t>
            </a:r>
            <a:r>
              <a:rPr lang="en-US" dirty="0" err="1"/>
              <a:t>dalam</a:t>
            </a:r>
            <a:r>
              <a:rPr lang="en-US" dirty="0"/>
              <a:t> hadith-hadith yang </a:t>
            </a:r>
            <a:r>
              <a:rPr lang="en-US" dirty="0" err="1"/>
              <a:t>sahih</a:t>
            </a:r>
            <a:r>
              <a:rPr lang="en-US" dirty="0"/>
              <a:t>.</a:t>
            </a:r>
          </a:p>
        </p:txBody>
      </p:sp>
    </p:spTree>
    <p:extLst>
      <p:ext uri="{BB962C8B-B14F-4D97-AF65-F5344CB8AC3E}">
        <p14:creationId xmlns:p14="http://schemas.microsoft.com/office/powerpoint/2010/main" val="14792352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86512"/>
          </a:xfrm>
        </p:spPr>
        <p:txBody>
          <a:bodyPr>
            <a:normAutofit fontScale="90000"/>
          </a:bodyPr>
          <a:lstStyle/>
          <a:p>
            <a:endParaRPr lang="en-US" dirty="0"/>
          </a:p>
        </p:txBody>
      </p:sp>
      <p:sp>
        <p:nvSpPr>
          <p:cNvPr id="3" name="Content Placeholder 2"/>
          <p:cNvSpPr>
            <a:spLocks noGrp="1"/>
          </p:cNvSpPr>
          <p:nvPr>
            <p:ph idx="1"/>
          </p:nvPr>
        </p:nvSpPr>
        <p:spPr>
          <a:xfrm>
            <a:off x="457200" y="1219200"/>
            <a:ext cx="8229600" cy="5105400"/>
          </a:xfrm>
        </p:spPr>
        <p:txBody>
          <a:bodyPr>
            <a:normAutofit/>
          </a:bodyPr>
          <a:lstStyle/>
          <a:p>
            <a:pPr marL="0" indent="0">
              <a:buNone/>
            </a:pPr>
            <a:r>
              <a:rPr lang="en-US" sz="5400" dirty="0" err="1"/>
              <a:t>Siapakah</a:t>
            </a:r>
            <a:r>
              <a:rPr lang="en-US" sz="5400" dirty="0"/>
              <a:t> </a:t>
            </a:r>
            <a:r>
              <a:rPr lang="en-US" sz="5400" dirty="0" err="1"/>
              <a:t>Ibn</a:t>
            </a:r>
            <a:r>
              <a:rPr lang="en-US" sz="5400" dirty="0"/>
              <a:t> </a:t>
            </a:r>
            <a:r>
              <a:rPr lang="en-US" sz="5400" dirty="0" err="1"/>
              <a:t>Shayyad</a:t>
            </a:r>
            <a:r>
              <a:rPr lang="en-US" sz="5400" dirty="0"/>
              <a:t> (</a:t>
            </a:r>
            <a:r>
              <a:rPr lang="ar-AE" sz="5400" dirty="0"/>
              <a:t>ابن صياد) </a:t>
            </a:r>
            <a:r>
              <a:rPr lang="en-US" sz="5400" dirty="0" smtClean="0"/>
              <a:t> </a:t>
            </a:r>
            <a:r>
              <a:rPr lang="en-US" sz="5400" dirty="0" err="1" smtClean="0"/>
              <a:t>itu</a:t>
            </a:r>
            <a:r>
              <a:rPr lang="en-US" sz="5400" dirty="0" smtClean="0"/>
              <a:t> </a:t>
            </a:r>
            <a:r>
              <a:rPr lang="en-US" sz="5400" dirty="0" err="1"/>
              <a:t>Dajjal</a:t>
            </a:r>
            <a:r>
              <a:rPr lang="en-US" sz="5400" dirty="0"/>
              <a:t>?</a:t>
            </a:r>
          </a:p>
          <a:p>
            <a:pPr marL="0" indent="0">
              <a:buNone/>
            </a:pPr>
            <a:endParaRPr lang="en-US" sz="5400" dirty="0"/>
          </a:p>
          <a:p>
            <a:pPr marL="0" indent="0">
              <a:buNone/>
            </a:pPr>
            <a:r>
              <a:rPr lang="en-US" sz="5400" dirty="0"/>
              <a:t> </a:t>
            </a:r>
          </a:p>
        </p:txBody>
      </p:sp>
    </p:spTree>
    <p:extLst>
      <p:ext uri="{BB962C8B-B14F-4D97-AF65-F5344CB8AC3E}">
        <p14:creationId xmlns:p14="http://schemas.microsoft.com/office/powerpoint/2010/main" val="39318441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791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410200"/>
          </a:xfrm>
        </p:spPr>
        <p:txBody>
          <a:bodyPr>
            <a:normAutofit fontScale="92500" lnSpcReduction="20000"/>
          </a:bodyPr>
          <a:lstStyle/>
          <a:p>
            <a:pPr marL="0" indent="0">
              <a:buNone/>
            </a:pPr>
            <a:r>
              <a:rPr lang="en-US" dirty="0" err="1"/>
              <a:t>Dalam</a:t>
            </a:r>
            <a:r>
              <a:rPr lang="en-US" dirty="0"/>
              <a:t> </a:t>
            </a:r>
            <a:r>
              <a:rPr lang="en-US" dirty="0" err="1"/>
              <a:t>masalah</a:t>
            </a:r>
            <a:r>
              <a:rPr lang="en-US" dirty="0"/>
              <a:t> </a:t>
            </a:r>
            <a:r>
              <a:rPr lang="en-US" dirty="0" err="1"/>
              <a:t>ini</a:t>
            </a:r>
            <a:r>
              <a:rPr lang="en-US" dirty="0"/>
              <a:t>, </a:t>
            </a:r>
            <a:r>
              <a:rPr lang="en-US" dirty="0" err="1"/>
              <a:t>para</a:t>
            </a:r>
            <a:r>
              <a:rPr lang="en-US" dirty="0"/>
              <a:t> </a:t>
            </a:r>
            <a:r>
              <a:rPr lang="en-US" dirty="0" err="1"/>
              <a:t>ulama</a:t>
            </a:r>
            <a:r>
              <a:rPr lang="en-US" dirty="0"/>
              <a:t>’ </a:t>
            </a:r>
            <a:r>
              <a:rPr lang="en-US" dirty="0" err="1"/>
              <a:t>telah</a:t>
            </a:r>
            <a:r>
              <a:rPr lang="en-US" dirty="0"/>
              <a:t> </a:t>
            </a:r>
            <a:r>
              <a:rPr lang="en-US" dirty="0" err="1"/>
              <a:t>berbeza</a:t>
            </a:r>
            <a:r>
              <a:rPr lang="en-US" dirty="0"/>
              <a:t> </a:t>
            </a:r>
            <a:r>
              <a:rPr lang="en-US" dirty="0" err="1"/>
              <a:t>pendapat</a:t>
            </a:r>
            <a:r>
              <a:rPr lang="en-US" dirty="0"/>
              <a:t> </a:t>
            </a:r>
            <a:r>
              <a:rPr lang="en-US" dirty="0" err="1"/>
              <a:t>dalam</a:t>
            </a:r>
            <a:r>
              <a:rPr lang="en-US" dirty="0"/>
              <a:t> </a:t>
            </a:r>
            <a:r>
              <a:rPr lang="en-US" dirty="0" err="1"/>
              <a:t>menentukan</a:t>
            </a:r>
            <a:r>
              <a:rPr lang="en-US" dirty="0"/>
              <a:t> </a:t>
            </a:r>
            <a:r>
              <a:rPr lang="en-US" dirty="0" err="1"/>
              <a:t>samada</a:t>
            </a:r>
            <a:r>
              <a:rPr lang="en-US" dirty="0"/>
              <a:t> </a:t>
            </a:r>
            <a:r>
              <a:rPr lang="en-US" dirty="0" err="1"/>
              <a:t>Ibn</a:t>
            </a:r>
            <a:r>
              <a:rPr lang="en-US" dirty="0"/>
              <a:t> </a:t>
            </a:r>
            <a:r>
              <a:rPr lang="en-US" dirty="0" err="1"/>
              <a:t>Shayyad</a:t>
            </a:r>
            <a:r>
              <a:rPr lang="en-US" dirty="0"/>
              <a:t> </a:t>
            </a:r>
            <a:r>
              <a:rPr lang="en-US" dirty="0" err="1"/>
              <a:t>itu</a:t>
            </a:r>
            <a:r>
              <a:rPr lang="en-US" dirty="0"/>
              <a:t> </a:t>
            </a:r>
            <a:r>
              <a:rPr lang="en-US" dirty="0" err="1"/>
              <a:t>Dajjal</a:t>
            </a:r>
            <a:r>
              <a:rPr lang="en-US" dirty="0"/>
              <a:t> </a:t>
            </a:r>
            <a:r>
              <a:rPr lang="en-US" dirty="0" err="1"/>
              <a:t>ataupun</a:t>
            </a:r>
            <a:r>
              <a:rPr lang="en-US" dirty="0"/>
              <a:t> </a:t>
            </a:r>
            <a:r>
              <a:rPr lang="en-US" dirty="0" err="1"/>
              <a:t>tidak</a:t>
            </a:r>
            <a:r>
              <a:rPr lang="en-US" dirty="0"/>
              <a:t>. </a:t>
            </a:r>
            <a:r>
              <a:rPr lang="en-US" dirty="0" err="1"/>
              <a:t>Ini</a:t>
            </a:r>
            <a:r>
              <a:rPr lang="en-US" dirty="0"/>
              <a:t> </a:t>
            </a:r>
            <a:r>
              <a:rPr lang="en-US" dirty="0" err="1"/>
              <a:t>kerana</a:t>
            </a:r>
            <a:r>
              <a:rPr lang="en-US" dirty="0"/>
              <a:t>, </a:t>
            </a:r>
            <a:r>
              <a:rPr lang="en-US" dirty="0" err="1"/>
              <a:t>terdapat</a:t>
            </a:r>
            <a:r>
              <a:rPr lang="en-US" dirty="0"/>
              <a:t> hadith yang </a:t>
            </a:r>
            <a:r>
              <a:rPr lang="en-US" dirty="0" err="1"/>
              <a:t>menunjukkan</a:t>
            </a:r>
            <a:r>
              <a:rPr lang="en-US" dirty="0"/>
              <a:t> </a:t>
            </a:r>
            <a:r>
              <a:rPr lang="en-US" dirty="0" err="1"/>
              <a:t>bahawa</a:t>
            </a:r>
            <a:r>
              <a:rPr lang="en-US" dirty="0"/>
              <a:t> </a:t>
            </a:r>
            <a:r>
              <a:rPr lang="en-US" dirty="0" err="1"/>
              <a:t>dia</a:t>
            </a:r>
            <a:r>
              <a:rPr lang="en-US" dirty="0"/>
              <a:t> </a:t>
            </a:r>
            <a:r>
              <a:rPr lang="en-US" dirty="0" err="1"/>
              <a:t>adalah</a:t>
            </a:r>
            <a:r>
              <a:rPr lang="en-US" dirty="0"/>
              <a:t> </a:t>
            </a:r>
            <a:r>
              <a:rPr lang="en-US" dirty="0" err="1"/>
              <a:t>Dajjal</a:t>
            </a:r>
            <a:r>
              <a:rPr lang="en-US" dirty="0"/>
              <a:t>. </a:t>
            </a:r>
            <a:r>
              <a:rPr lang="en-US" dirty="0" err="1"/>
              <a:t>Namun</a:t>
            </a:r>
            <a:r>
              <a:rPr lang="en-US" dirty="0"/>
              <a:t> </a:t>
            </a:r>
            <a:r>
              <a:rPr lang="en-US" dirty="0" err="1"/>
              <a:t>begitu</a:t>
            </a:r>
            <a:r>
              <a:rPr lang="en-US" dirty="0"/>
              <a:t>, </a:t>
            </a:r>
            <a:r>
              <a:rPr lang="en-US" dirty="0" err="1"/>
              <a:t>terdapat</a:t>
            </a:r>
            <a:r>
              <a:rPr lang="en-US" dirty="0"/>
              <a:t> </a:t>
            </a:r>
            <a:r>
              <a:rPr lang="en-US" dirty="0" err="1"/>
              <a:t>juga</a:t>
            </a:r>
            <a:r>
              <a:rPr lang="en-US" dirty="0"/>
              <a:t> hadith lain yang </a:t>
            </a:r>
            <a:r>
              <a:rPr lang="en-US" dirty="0" err="1"/>
              <a:t>menunjukkan</a:t>
            </a:r>
            <a:r>
              <a:rPr lang="en-US" dirty="0"/>
              <a:t> </a:t>
            </a:r>
            <a:r>
              <a:rPr lang="en-US" dirty="0" err="1"/>
              <a:t>sebaliknya</a:t>
            </a:r>
            <a:r>
              <a:rPr lang="en-US" dirty="0"/>
              <a:t>. </a:t>
            </a:r>
            <a:r>
              <a:rPr lang="en-US" dirty="0" err="1"/>
              <a:t>Berikut</a:t>
            </a:r>
            <a:r>
              <a:rPr lang="en-US" dirty="0"/>
              <a:t> </a:t>
            </a:r>
            <a:r>
              <a:rPr lang="en-US" dirty="0" err="1"/>
              <a:t>adalah</a:t>
            </a:r>
            <a:r>
              <a:rPr lang="en-US" dirty="0"/>
              <a:t> </a:t>
            </a:r>
            <a:r>
              <a:rPr lang="en-US" dirty="0" err="1"/>
              <a:t>beberapa</a:t>
            </a:r>
            <a:r>
              <a:rPr lang="en-US" dirty="0"/>
              <a:t> </a:t>
            </a:r>
            <a:r>
              <a:rPr lang="en-US" dirty="0" err="1"/>
              <a:t>pendapat</a:t>
            </a:r>
            <a:r>
              <a:rPr lang="en-US" dirty="0"/>
              <a:t> </a:t>
            </a:r>
            <a:r>
              <a:rPr lang="en-US" dirty="0" err="1"/>
              <a:t>dalam</a:t>
            </a:r>
            <a:r>
              <a:rPr lang="en-US" dirty="0"/>
              <a:t> </a:t>
            </a:r>
            <a:r>
              <a:rPr lang="en-US" dirty="0" err="1"/>
              <a:t>masalah</a:t>
            </a:r>
            <a:r>
              <a:rPr lang="en-US" dirty="0"/>
              <a:t> </a:t>
            </a:r>
            <a:r>
              <a:rPr lang="en-US" dirty="0" err="1"/>
              <a:t>ini</a:t>
            </a:r>
            <a:r>
              <a:rPr lang="en-US" dirty="0"/>
              <a:t>:</a:t>
            </a:r>
          </a:p>
          <a:p>
            <a:pPr marL="0" indent="0">
              <a:buNone/>
            </a:pPr>
            <a:endParaRPr lang="en-US" dirty="0"/>
          </a:p>
          <a:p>
            <a:pPr marL="0" indent="0">
              <a:buNone/>
            </a:pPr>
            <a:r>
              <a:rPr lang="en-US" dirty="0"/>
              <a:t> </a:t>
            </a:r>
          </a:p>
          <a:p>
            <a:pPr marL="0" indent="0">
              <a:buNone/>
            </a:pPr>
            <a:endParaRPr lang="en-US" dirty="0"/>
          </a:p>
          <a:p>
            <a:pPr marL="0" indent="0">
              <a:buNone/>
            </a:pPr>
            <a:r>
              <a:rPr lang="en-US" dirty="0" err="1"/>
              <a:t>Pertama</a:t>
            </a:r>
            <a:r>
              <a:rPr lang="en-US" dirty="0"/>
              <a:t>: Imam al-</a:t>
            </a:r>
            <a:r>
              <a:rPr lang="en-US" dirty="0" err="1"/>
              <a:t>Qurthubi</a:t>
            </a:r>
            <a:r>
              <a:rPr lang="en-US" dirty="0"/>
              <a:t> </a:t>
            </a:r>
            <a:r>
              <a:rPr lang="en-US" dirty="0" err="1"/>
              <a:t>berkata</a:t>
            </a:r>
            <a:r>
              <a:rPr lang="en-US" dirty="0"/>
              <a:t>: “</a:t>
            </a:r>
            <a:r>
              <a:rPr lang="en-US" dirty="0" err="1"/>
              <a:t>Pendapat</a:t>
            </a:r>
            <a:r>
              <a:rPr lang="en-US" dirty="0"/>
              <a:t> yang </a:t>
            </a:r>
            <a:r>
              <a:rPr lang="en-US" dirty="0" err="1"/>
              <a:t>sahih</a:t>
            </a:r>
            <a:r>
              <a:rPr lang="en-US" dirty="0"/>
              <a:t> </a:t>
            </a:r>
            <a:r>
              <a:rPr lang="en-US" dirty="0" err="1"/>
              <a:t>bahawa</a:t>
            </a:r>
            <a:r>
              <a:rPr lang="en-US" dirty="0"/>
              <a:t> </a:t>
            </a:r>
            <a:r>
              <a:rPr lang="en-US" dirty="0" err="1"/>
              <a:t>Ibn</a:t>
            </a:r>
            <a:r>
              <a:rPr lang="en-US" dirty="0"/>
              <a:t> </a:t>
            </a:r>
            <a:r>
              <a:rPr lang="en-US" dirty="0" err="1"/>
              <a:t>Shayyad</a:t>
            </a:r>
            <a:r>
              <a:rPr lang="en-US" dirty="0"/>
              <a:t> </a:t>
            </a:r>
            <a:r>
              <a:rPr lang="en-US" dirty="0" err="1"/>
              <a:t>adalah</a:t>
            </a:r>
            <a:r>
              <a:rPr lang="en-US" dirty="0"/>
              <a:t> </a:t>
            </a:r>
            <a:r>
              <a:rPr lang="en-US" dirty="0" err="1"/>
              <a:t>Dajjal</a:t>
            </a:r>
            <a:r>
              <a:rPr lang="en-US" dirty="0"/>
              <a:t>, </a:t>
            </a:r>
            <a:r>
              <a:rPr lang="en-US" dirty="0" err="1"/>
              <a:t>berdasarkan</a:t>
            </a:r>
            <a:r>
              <a:rPr lang="en-US" dirty="0"/>
              <a:t> </a:t>
            </a:r>
            <a:r>
              <a:rPr lang="en-US" dirty="0" err="1"/>
              <a:t>dalil-dalil</a:t>
            </a:r>
            <a:r>
              <a:rPr lang="en-US" dirty="0"/>
              <a:t> yang </a:t>
            </a:r>
            <a:r>
              <a:rPr lang="en-US" dirty="0" err="1"/>
              <a:t>telah</a:t>
            </a:r>
            <a:r>
              <a:rPr lang="en-US" dirty="0"/>
              <a:t> </a:t>
            </a:r>
            <a:r>
              <a:rPr lang="en-US" dirty="0" err="1"/>
              <a:t>lalu</a:t>
            </a:r>
            <a:r>
              <a:rPr lang="en-US" dirty="0"/>
              <a:t> (yang </a:t>
            </a:r>
            <a:r>
              <a:rPr lang="en-US" dirty="0" err="1"/>
              <a:t>ada</a:t>
            </a:r>
            <a:r>
              <a:rPr lang="en-US" dirty="0"/>
              <a:t>) </a:t>
            </a:r>
            <a:r>
              <a:rPr lang="en-US" dirty="0" err="1"/>
              <a:t>dan</a:t>
            </a:r>
            <a:r>
              <a:rPr lang="en-US" dirty="0"/>
              <a:t> </a:t>
            </a:r>
            <a:r>
              <a:rPr lang="en-US" dirty="0" err="1"/>
              <a:t>tidak</a:t>
            </a:r>
            <a:r>
              <a:rPr lang="en-US" dirty="0"/>
              <a:t> </a:t>
            </a:r>
            <a:r>
              <a:rPr lang="en-US" dirty="0" err="1"/>
              <a:t>mustahil</a:t>
            </a:r>
            <a:r>
              <a:rPr lang="en-US" dirty="0"/>
              <a:t> </a:t>
            </a:r>
            <a:r>
              <a:rPr lang="en-US" dirty="0" err="1"/>
              <a:t>bahawa</a:t>
            </a:r>
            <a:r>
              <a:rPr lang="en-US" dirty="0"/>
              <a:t> </a:t>
            </a:r>
            <a:r>
              <a:rPr lang="en-US" dirty="0" err="1"/>
              <a:t>dia</a:t>
            </a:r>
            <a:r>
              <a:rPr lang="en-US" dirty="0"/>
              <a:t> </a:t>
            </a:r>
            <a:r>
              <a:rPr lang="en-US" dirty="0" err="1"/>
              <a:t>telah</a:t>
            </a:r>
            <a:r>
              <a:rPr lang="en-US" dirty="0"/>
              <a:t> </a:t>
            </a:r>
            <a:r>
              <a:rPr lang="en-US" dirty="0" err="1"/>
              <a:t>ada</a:t>
            </a:r>
            <a:r>
              <a:rPr lang="en-US" dirty="0"/>
              <a:t> di </a:t>
            </a:r>
            <a:r>
              <a:rPr lang="en-US" dirty="0" err="1"/>
              <a:t>pulau</a:t>
            </a:r>
            <a:r>
              <a:rPr lang="en-US" dirty="0"/>
              <a:t> </a:t>
            </a:r>
            <a:r>
              <a:rPr lang="en-US" dirty="0" err="1"/>
              <a:t>tersebut</a:t>
            </a:r>
            <a:r>
              <a:rPr lang="en-US" dirty="0"/>
              <a:t> </a:t>
            </a:r>
            <a:r>
              <a:rPr lang="en-US" dirty="0" err="1"/>
              <a:t>pada</a:t>
            </a:r>
            <a:r>
              <a:rPr lang="en-US" dirty="0"/>
              <a:t> </a:t>
            </a:r>
            <a:r>
              <a:rPr lang="en-US" dirty="0" err="1"/>
              <a:t>waktu</a:t>
            </a:r>
            <a:r>
              <a:rPr lang="en-US" dirty="0"/>
              <a:t> </a:t>
            </a:r>
            <a:r>
              <a:rPr lang="en-US" dirty="0" err="1"/>
              <a:t>itu</a:t>
            </a:r>
            <a:r>
              <a:rPr lang="en-US" dirty="0"/>
              <a:t> </a:t>
            </a:r>
            <a:r>
              <a:rPr lang="en-US" dirty="0" err="1"/>
              <a:t>dan</a:t>
            </a:r>
            <a:r>
              <a:rPr lang="en-US" dirty="0"/>
              <a:t> </a:t>
            </a:r>
            <a:r>
              <a:rPr lang="en-US" dirty="0" err="1"/>
              <a:t>dia</a:t>
            </a:r>
            <a:r>
              <a:rPr lang="en-US" dirty="0"/>
              <a:t> </a:t>
            </a:r>
            <a:r>
              <a:rPr lang="en-US" dirty="0" err="1"/>
              <a:t>juga</a:t>
            </a:r>
            <a:r>
              <a:rPr lang="en-US" dirty="0"/>
              <a:t> </a:t>
            </a:r>
            <a:r>
              <a:rPr lang="en-US" dirty="0" err="1"/>
              <a:t>berada</a:t>
            </a:r>
            <a:r>
              <a:rPr lang="en-US" dirty="0"/>
              <a:t> di </a:t>
            </a:r>
            <a:r>
              <a:rPr lang="en-US" dirty="0" err="1"/>
              <a:t>hadapan</a:t>
            </a:r>
            <a:r>
              <a:rPr lang="en-US" dirty="0"/>
              <a:t> </a:t>
            </a:r>
            <a:r>
              <a:rPr lang="en-US" dirty="0" err="1"/>
              <a:t>para</a:t>
            </a:r>
            <a:r>
              <a:rPr lang="en-US" dirty="0"/>
              <a:t> </a:t>
            </a:r>
            <a:r>
              <a:rPr lang="en-US" dirty="0" err="1"/>
              <a:t>Sahabat</a:t>
            </a:r>
            <a:r>
              <a:rPr lang="en-US" dirty="0"/>
              <a:t> </a:t>
            </a:r>
            <a:r>
              <a:rPr lang="en-US" dirty="0" err="1"/>
              <a:t>pada</a:t>
            </a:r>
            <a:r>
              <a:rPr lang="en-US" dirty="0"/>
              <a:t> </a:t>
            </a:r>
            <a:r>
              <a:rPr lang="en-US" dirty="0" err="1"/>
              <a:t>waktu</a:t>
            </a:r>
            <a:r>
              <a:rPr lang="en-US" dirty="0"/>
              <a:t> yang lain”.</a:t>
            </a:r>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18775636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86512"/>
          </a:xfrm>
        </p:spPr>
        <p:txBody>
          <a:bodyPr>
            <a:normAutofit fontScale="90000"/>
          </a:bodyPr>
          <a:lstStyle/>
          <a:p>
            <a:endParaRPr lang="en-US" dirty="0"/>
          </a:p>
        </p:txBody>
      </p:sp>
      <p:sp>
        <p:nvSpPr>
          <p:cNvPr id="3" name="Content Placeholder 2"/>
          <p:cNvSpPr>
            <a:spLocks noGrp="1"/>
          </p:cNvSpPr>
          <p:nvPr>
            <p:ph idx="1"/>
          </p:nvPr>
        </p:nvSpPr>
        <p:spPr>
          <a:xfrm>
            <a:off x="457200" y="1219200"/>
            <a:ext cx="8229600" cy="5105400"/>
          </a:xfrm>
        </p:spPr>
        <p:txBody>
          <a:bodyPr>
            <a:normAutofit fontScale="92500" lnSpcReduction="10000"/>
          </a:bodyPr>
          <a:lstStyle/>
          <a:p>
            <a:pPr marL="0" indent="0">
              <a:buNone/>
            </a:pPr>
            <a:r>
              <a:rPr lang="en-US" sz="3200" dirty="0" err="1"/>
              <a:t>Kedua</a:t>
            </a:r>
            <a:r>
              <a:rPr lang="en-US" sz="3200" dirty="0"/>
              <a:t>: </a:t>
            </a:r>
            <a:endParaRPr lang="en-US" sz="3200" dirty="0" smtClean="0"/>
          </a:p>
          <a:p>
            <a:pPr marL="0" indent="0">
              <a:buNone/>
            </a:pPr>
            <a:endParaRPr lang="en-US" sz="3200" dirty="0"/>
          </a:p>
          <a:p>
            <a:pPr marL="0" indent="0">
              <a:buNone/>
            </a:pPr>
            <a:r>
              <a:rPr lang="en-US" sz="3200" dirty="0" smtClean="0"/>
              <a:t>Imam </a:t>
            </a:r>
            <a:r>
              <a:rPr lang="en-US" sz="3200" dirty="0"/>
              <a:t>al-</a:t>
            </a:r>
            <a:r>
              <a:rPr lang="en-US" sz="3200" dirty="0" err="1"/>
              <a:t>Nawawi</a:t>
            </a:r>
            <a:r>
              <a:rPr lang="en-US" sz="3200" dirty="0"/>
              <a:t> pula </a:t>
            </a:r>
            <a:r>
              <a:rPr lang="en-US" sz="3200" dirty="0" err="1"/>
              <a:t>berkata</a:t>
            </a:r>
            <a:r>
              <a:rPr lang="en-US" sz="3200" dirty="0"/>
              <a:t>: “Para </a:t>
            </a:r>
            <a:r>
              <a:rPr lang="en-US" sz="3200" dirty="0" err="1"/>
              <a:t>ulama</a:t>
            </a:r>
            <a:r>
              <a:rPr lang="en-US" sz="3200" dirty="0"/>
              <a:t> </a:t>
            </a:r>
            <a:r>
              <a:rPr lang="en-US" sz="3200" dirty="0" err="1"/>
              <a:t>telah</a:t>
            </a:r>
            <a:r>
              <a:rPr lang="en-US" sz="3200" dirty="0"/>
              <a:t> </a:t>
            </a:r>
            <a:r>
              <a:rPr lang="en-US" sz="3200" dirty="0" err="1"/>
              <a:t>berkata</a:t>
            </a:r>
            <a:r>
              <a:rPr lang="en-US" sz="3200" dirty="0"/>
              <a:t> </a:t>
            </a:r>
            <a:r>
              <a:rPr lang="en-US" sz="3200" dirty="0" err="1"/>
              <a:t>bahawa</a:t>
            </a:r>
            <a:r>
              <a:rPr lang="en-US" sz="3200" dirty="0"/>
              <a:t> </a:t>
            </a:r>
            <a:r>
              <a:rPr lang="en-US" sz="3200" dirty="0" err="1"/>
              <a:t>Kisahnya</a:t>
            </a:r>
            <a:r>
              <a:rPr lang="en-US" sz="3200" dirty="0"/>
              <a:t> </a:t>
            </a:r>
            <a:r>
              <a:rPr lang="en-US" sz="3200" dirty="0" err="1"/>
              <a:t>sukar</a:t>
            </a:r>
            <a:r>
              <a:rPr lang="en-US" sz="3200" dirty="0"/>
              <a:t> </a:t>
            </a:r>
            <a:r>
              <a:rPr lang="en-US" sz="3200" dirty="0" err="1"/>
              <a:t>difahami</a:t>
            </a:r>
            <a:r>
              <a:rPr lang="en-US" sz="3200" dirty="0"/>
              <a:t> </a:t>
            </a:r>
            <a:r>
              <a:rPr lang="en-US" sz="3200" dirty="0" err="1"/>
              <a:t>dan</a:t>
            </a:r>
            <a:r>
              <a:rPr lang="en-US" sz="3200" dirty="0"/>
              <a:t> </a:t>
            </a:r>
            <a:r>
              <a:rPr lang="en-US" sz="3200" dirty="0" err="1"/>
              <a:t>perkaranya</a:t>
            </a:r>
            <a:r>
              <a:rPr lang="en-US" sz="3200" dirty="0"/>
              <a:t> </a:t>
            </a:r>
            <a:r>
              <a:rPr lang="en-US" sz="3200" dirty="0" err="1"/>
              <a:t>juga</a:t>
            </a:r>
            <a:r>
              <a:rPr lang="en-US" sz="3200" dirty="0"/>
              <a:t> </a:t>
            </a:r>
            <a:r>
              <a:rPr lang="en-US" sz="3200" dirty="0" err="1"/>
              <a:t>tidak</a:t>
            </a:r>
            <a:r>
              <a:rPr lang="en-US" sz="3200" dirty="0"/>
              <a:t> </a:t>
            </a:r>
            <a:r>
              <a:rPr lang="en-US" sz="3200" dirty="0" err="1"/>
              <a:t>jelas</a:t>
            </a:r>
            <a:r>
              <a:rPr lang="en-US" sz="3200" dirty="0"/>
              <a:t>. </a:t>
            </a:r>
            <a:r>
              <a:rPr lang="en-US" sz="3200" dirty="0" err="1"/>
              <a:t>Apakah</a:t>
            </a:r>
            <a:r>
              <a:rPr lang="en-US" sz="3200" dirty="0"/>
              <a:t> </a:t>
            </a:r>
            <a:r>
              <a:rPr lang="en-US" sz="3200" dirty="0" err="1"/>
              <a:t>dia</a:t>
            </a:r>
            <a:r>
              <a:rPr lang="en-US" sz="3200" dirty="0"/>
              <a:t> </a:t>
            </a:r>
            <a:r>
              <a:rPr lang="en-US" sz="3200" dirty="0" err="1"/>
              <a:t>adalah</a:t>
            </a:r>
            <a:r>
              <a:rPr lang="en-US" sz="3200" dirty="0"/>
              <a:t> al-</a:t>
            </a:r>
            <a:r>
              <a:rPr lang="en-US" sz="3200" dirty="0" err="1"/>
              <a:t>Masih</a:t>
            </a:r>
            <a:r>
              <a:rPr lang="en-US" sz="3200" dirty="0"/>
              <a:t> al-</a:t>
            </a:r>
            <a:r>
              <a:rPr lang="en-US" sz="3200" dirty="0" err="1"/>
              <a:t>Dajjal</a:t>
            </a:r>
            <a:r>
              <a:rPr lang="en-US" sz="3200" dirty="0"/>
              <a:t> yang </a:t>
            </a:r>
            <a:r>
              <a:rPr lang="en-US" sz="3200" dirty="0" err="1"/>
              <a:t>dikenali</a:t>
            </a:r>
            <a:r>
              <a:rPr lang="en-US" sz="3200" dirty="0"/>
              <a:t> </a:t>
            </a:r>
            <a:r>
              <a:rPr lang="en-US" sz="3200" dirty="0" err="1"/>
              <a:t>atau</a:t>
            </a:r>
            <a:r>
              <a:rPr lang="en-US" sz="3200" dirty="0"/>
              <a:t> </a:t>
            </a:r>
            <a:r>
              <a:rPr lang="en-US" sz="3200" dirty="0" err="1"/>
              <a:t>selain</a:t>
            </a:r>
            <a:r>
              <a:rPr lang="en-US" sz="3200" dirty="0"/>
              <a:t> </a:t>
            </a:r>
            <a:r>
              <a:rPr lang="en-US" sz="3200" dirty="0" err="1"/>
              <a:t>daripadanya</a:t>
            </a:r>
            <a:r>
              <a:rPr lang="en-US" sz="3200" dirty="0"/>
              <a:t>?. Akan </a:t>
            </a:r>
            <a:r>
              <a:rPr lang="en-US" sz="3200" dirty="0" err="1"/>
              <a:t>tetapi</a:t>
            </a:r>
            <a:r>
              <a:rPr lang="en-US" sz="3200" dirty="0"/>
              <a:t> </a:t>
            </a:r>
            <a:r>
              <a:rPr lang="en-US" sz="3200" dirty="0" err="1"/>
              <a:t>tidak</a:t>
            </a:r>
            <a:r>
              <a:rPr lang="en-US" sz="3200" dirty="0"/>
              <a:t> </a:t>
            </a:r>
            <a:r>
              <a:rPr lang="en-US" sz="3200" dirty="0" err="1"/>
              <a:t>diragukan</a:t>
            </a:r>
            <a:r>
              <a:rPr lang="en-US" sz="3200" dirty="0"/>
              <a:t> </a:t>
            </a:r>
            <a:r>
              <a:rPr lang="en-US" sz="3200" dirty="0" err="1"/>
              <a:t>bahawa</a:t>
            </a:r>
            <a:r>
              <a:rPr lang="en-US" sz="3200" dirty="0"/>
              <a:t> </a:t>
            </a:r>
            <a:r>
              <a:rPr lang="en-US" sz="3200" dirty="0" err="1"/>
              <a:t>diajuga</a:t>
            </a:r>
            <a:r>
              <a:rPr lang="en-US" sz="3200" dirty="0"/>
              <a:t> </a:t>
            </a:r>
            <a:r>
              <a:rPr lang="en-US" sz="3200" dirty="0" err="1"/>
              <a:t>adalah</a:t>
            </a:r>
            <a:r>
              <a:rPr lang="en-US" sz="3200" dirty="0"/>
              <a:t> </a:t>
            </a:r>
            <a:r>
              <a:rPr lang="en-US" sz="3200" dirty="0" err="1"/>
              <a:t>Dajjal</a:t>
            </a:r>
            <a:r>
              <a:rPr lang="en-US" sz="3200" dirty="0"/>
              <a:t> di </a:t>
            </a:r>
            <a:r>
              <a:rPr lang="en-US" sz="3200" dirty="0" err="1"/>
              <a:t>antara</a:t>
            </a:r>
            <a:r>
              <a:rPr lang="en-US" sz="3200" dirty="0"/>
              <a:t> </a:t>
            </a:r>
            <a:r>
              <a:rPr lang="en-US" sz="3200" dirty="0" err="1"/>
              <a:t>para</a:t>
            </a:r>
            <a:r>
              <a:rPr lang="en-US" sz="3200" dirty="0"/>
              <a:t> </a:t>
            </a:r>
            <a:r>
              <a:rPr lang="en-US" sz="3200" dirty="0" err="1"/>
              <a:t>Dajjal</a:t>
            </a:r>
            <a:r>
              <a:rPr lang="en-US" sz="3200" dirty="0"/>
              <a:t>”.</a:t>
            </a:r>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3265180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86512"/>
          </a:xfrm>
        </p:spPr>
        <p:txBody>
          <a:bodyPr>
            <a:normAutofit fontScale="90000"/>
          </a:bodyPr>
          <a:lstStyle/>
          <a:p>
            <a:endParaRPr lang="en-US" dirty="0"/>
          </a:p>
        </p:txBody>
      </p:sp>
      <p:sp>
        <p:nvSpPr>
          <p:cNvPr id="3" name="Content Placeholder 2"/>
          <p:cNvSpPr>
            <a:spLocks noGrp="1"/>
          </p:cNvSpPr>
          <p:nvPr>
            <p:ph idx="1"/>
          </p:nvPr>
        </p:nvSpPr>
        <p:spPr>
          <a:xfrm>
            <a:off x="457200" y="1143000"/>
            <a:ext cx="8229600" cy="5181600"/>
          </a:xfrm>
        </p:spPr>
        <p:txBody>
          <a:bodyPr/>
          <a:lstStyle/>
          <a:p>
            <a:pPr marL="0" indent="0">
              <a:buNone/>
            </a:pPr>
            <a:r>
              <a:rPr lang="en-US" dirty="0"/>
              <a:t>Kami </a:t>
            </a:r>
            <a:r>
              <a:rPr lang="en-US" dirty="0" err="1"/>
              <a:t>berpendapat</a:t>
            </a:r>
            <a:r>
              <a:rPr lang="en-US" dirty="0"/>
              <a:t> </a:t>
            </a:r>
            <a:r>
              <a:rPr lang="en-US" dirty="0" err="1"/>
              <a:t>bahawa</a:t>
            </a:r>
            <a:r>
              <a:rPr lang="en-US" dirty="0"/>
              <a:t> </a:t>
            </a:r>
            <a:r>
              <a:rPr lang="en-US" dirty="0" err="1"/>
              <a:t>Ibn</a:t>
            </a:r>
            <a:r>
              <a:rPr lang="en-US" dirty="0"/>
              <a:t> </a:t>
            </a:r>
            <a:r>
              <a:rPr lang="en-US" dirty="0" err="1"/>
              <a:t>Shayyad</a:t>
            </a:r>
            <a:r>
              <a:rPr lang="en-US" dirty="0"/>
              <a:t> </a:t>
            </a:r>
            <a:r>
              <a:rPr lang="en-US" dirty="0" err="1"/>
              <a:t>bukanlah</a:t>
            </a:r>
            <a:r>
              <a:rPr lang="en-US" dirty="0"/>
              <a:t> </a:t>
            </a:r>
            <a:r>
              <a:rPr lang="en-US" dirty="0" err="1"/>
              <a:t>Dajjal</a:t>
            </a:r>
            <a:r>
              <a:rPr lang="en-US" dirty="0"/>
              <a:t> yang </a:t>
            </a:r>
            <a:r>
              <a:rPr lang="en-US" dirty="0" err="1"/>
              <a:t>dimaksudkan</a:t>
            </a:r>
            <a:r>
              <a:rPr lang="en-US" dirty="0"/>
              <a:t> </a:t>
            </a:r>
            <a:r>
              <a:rPr lang="en-US" dirty="0" err="1"/>
              <a:t>iaitu</a:t>
            </a:r>
            <a:r>
              <a:rPr lang="en-US" dirty="0"/>
              <a:t> yang </a:t>
            </a:r>
            <a:r>
              <a:rPr lang="en-US" dirty="0" err="1"/>
              <a:t>akan</a:t>
            </a:r>
            <a:r>
              <a:rPr lang="en-US" dirty="0"/>
              <a:t> </a:t>
            </a:r>
            <a:r>
              <a:rPr lang="en-US" dirty="0" err="1"/>
              <a:t>keluar</a:t>
            </a:r>
            <a:r>
              <a:rPr lang="en-US" dirty="0"/>
              <a:t> di </a:t>
            </a:r>
            <a:r>
              <a:rPr lang="en-US" dirty="0" err="1"/>
              <a:t>akhir</a:t>
            </a:r>
            <a:r>
              <a:rPr lang="en-US" dirty="0"/>
              <a:t> </a:t>
            </a:r>
            <a:r>
              <a:rPr lang="en-US" dirty="0" err="1"/>
              <a:t>zaman</a:t>
            </a:r>
            <a:r>
              <a:rPr lang="en-US" dirty="0"/>
              <a:t>. </a:t>
            </a:r>
            <a:r>
              <a:rPr lang="en-US" dirty="0" err="1"/>
              <a:t>Selain</a:t>
            </a:r>
            <a:r>
              <a:rPr lang="en-US" dirty="0"/>
              <a:t> </a:t>
            </a:r>
            <a:r>
              <a:rPr lang="en-US" dirty="0" err="1"/>
              <a:t>itu</a:t>
            </a:r>
            <a:r>
              <a:rPr lang="en-US" dirty="0"/>
              <a:t> </a:t>
            </a:r>
            <a:r>
              <a:rPr lang="en-US" dirty="0" err="1"/>
              <a:t>juga</a:t>
            </a:r>
            <a:r>
              <a:rPr lang="en-US" dirty="0"/>
              <a:t>, </a:t>
            </a:r>
            <a:r>
              <a:rPr lang="en-US" dirty="0" err="1"/>
              <a:t>Ibn</a:t>
            </a:r>
            <a:r>
              <a:rPr lang="en-US" dirty="0"/>
              <a:t> </a:t>
            </a:r>
            <a:r>
              <a:rPr lang="en-US" dirty="0" err="1"/>
              <a:t>Shayyad</a:t>
            </a:r>
            <a:r>
              <a:rPr lang="en-US" dirty="0"/>
              <a:t> </a:t>
            </a:r>
            <a:r>
              <a:rPr lang="en-US" dirty="0" err="1"/>
              <a:t>hanyalah</a:t>
            </a:r>
            <a:r>
              <a:rPr lang="en-US" dirty="0"/>
              <a:t> </a:t>
            </a:r>
            <a:r>
              <a:rPr lang="en-US" dirty="0" err="1"/>
              <a:t>seorang</a:t>
            </a:r>
            <a:r>
              <a:rPr lang="en-US" dirty="0"/>
              <a:t> </a:t>
            </a:r>
            <a:r>
              <a:rPr lang="en-US" dirty="0" err="1"/>
              <a:t>Dajjal</a:t>
            </a:r>
            <a:r>
              <a:rPr lang="en-US" dirty="0"/>
              <a:t> </a:t>
            </a:r>
            <a:r>
              <a:rPr lang="en-US" dirty="0" err="1"/>
              <a:t>daripada</a:t>
            </a:r>
            <a:r>
              <a:rPr lang="en-US" dirty="0"/>
              <a:t> </a:t>
            </a:r>
            <a:r>
              <a:rPr lang="en-US" dirty="0" err="1"/>
              <a:t>para</a:t>
            </a:r>
            <a:r>
              <a:rPr lang="en-US" dirty="0"/>
              <a:t> </a:t>
            </a:r>
            <a:r>
              <a:rPr lang="en-US" dirty="0" err="1"/>
              <a:t>Dajjal</a:t>
            </a:r>
            <a:r>
              <a:rPr lang="en-US" dirty="0"/>
              <a:t> </a:t>
            </a:r>
            <a:r>
              <a:rPr lang="en-US" dirty="0" err="1"/>
              <a:t>iaitu</a:t>
            </a:r>
            <a:r>
              <a:rPr lang="en-US" dirty="0"/>
              <a:t> </a:t>
            </a:r>
            <a:r>
              <a:rPr lang="en-US" dirty="0" err="1"/>
              <a:t>dengan</a:t>
            </a:r>
            <a:r>
              <a:rPr lang="en-US" dirty="0"/>
              <a:t> </a:t>
            </a:r>
            <a:r>
              <a:rPr lang="en-US" dirty="0" err="1"/>
              <a:t>memiliki</a:t>
            </a:r>
            <a:r>
              <a:rPr lang="en-US" dirty="0"/>
              <a:t> </a:t>
            </a:r>
            <a:r>
              <a:rPr lang="en-US" dirty="0" err="1"/>
              <a:t>sifat-sifat</a:t>
            </a:r>
            <a:r>
              <a:rPr lang="en-US" dirty="0"/>
              <a:t> </a:t>
            </a:r>
            <a:r>
              <a:rPr lang="en-US" dirty="0" err="1"/>
              <a:t>seorang</a:t>
            </a:r>
            <a:r>
              <a:rPr lang="en-US" dirty="0"/>
              <a:t> </a:t>
            </a:r>
            <a:r>
              <a:rPr lang="en-US" dirty="0" err="1"/>
              <a:t>Dajjal</a:t>
            </a:r>
            <a:r>
              <a:rPr lang="en-US" dirty="0"/>
              <a:t> </a:t>
            </a:r>
            <a:r>
              <a:rPr lang="en-US" dirty="0" err="1"/>
              <a:t>tetapi</a:t>
            </a:r>
            <a:r>
              <a:rPr lang="en-US" dirty="0"/>
              <a:t> </a:t>
            </a:r>
            <a:r>
              <a:rPr lang="en-US" dirty="0" err="1"/>
              <a:t>dia</a:t>
            </a:r>
            <a:r>
              <a:rPr lang="en-US" dirty="0"/>
              <a:t> </a:t>
            </a:r>
            <a:r>
              <a:rPr lang="en-US" dirty="0" err="1"/>
              <a:t>bukanlah</a:t>
            </a:r>
            <a:r>
              <a:rPr lang="en-US" dirty="0"/>
              <a:t> </a:t>
            </a:r>
            <a:r>
              <a:rPr lang="en-US" dirty="0" err="1"/>
              <a:t>Dajjal</a:t>
            </a:r>
            <a:r>
              <a:rPr lang="en-US" dirty="0"/>
              <a:t> yang </a:t>
            </a:r>
            <a:r>
              <a:rPr lang="en-US" dirty="0" err="1"/>
              <a:t>akan</a:t>
            </a:r>
            <a:r>
              <a:rPr lang="en-US" dirty="0"/>
              <a:t> </a:t>
            </a:r>
            <a:r>
              <a:rPr lang="en-US" dirty="0" err="1"/>
              <a:t>keluar</a:t>
            </a:r>
            <a:r>
              <a:rPr lang="en-US" dirty="0"/>
              <a:t> di </a:t>
            </a:r>
            <a:r>
              <a:rPr lang="en-US" dirty="0" err="1"/>
              <a:t>akhir</a:t>
            </a:r>
            <a:r>
              <a:rPr lang="en-US" dirty="0"/>
              <a:t> </a:t>
            </a:r>
            <a:r>
              <a:rPr lang="en-US" dirty="0" err="1"/>
              <a:t>zaman</a:t>
            </a:r>
            <a:r>
              <a:rPr lang="en-US" dirty="0"/>
              <a:t> </a:t>
            </a:r>
            <a:r>
              <a:rPr lang="en-US" dirty="0" err="1"/>
              <a:t>nanti</a:t>
            </a:r>
            <a:r>
              <a:rPr lang="en-US" dirty="0"/>
              <a:t>. </a:t>
            </a:r>
            <a:r>
              <a:rPr lang="en-US" dirty="0" err="1"/>
              <a:t>Pendapat</a:t>
            </a:r>
            <a:r>
              <a:rPr lang="en-US" dirty="0"/>
              <a:t> kami </a:t>
            </a:r>
            <a:r>
              <a:rPr lang="en-US" dirty="0" err="1"/>
              <a:t>ini</a:t>
            </a:r>
            <a:r>
              <a:rPr lang="en-US" dirty="0"/>
              <a:t> </a:t>
            </a:r>
            <a:r>
              <a:rPr lang="en-US" dirty="0" err="1"/>
              <a:t>adalah</a:t>
            </a:r>
            <a:r>
              <a:rPr lang="en-US" dirty="0"/>
              <a:t> </a:t>
            </a:r>
            <a:r>
              <a:rPr lang="en-US" dirty="0" err="1"/>
              <a:t>selaras</a:t>
            </a:r>
            <a:r>
              <a:rPr lang="en-US" dirty="0"/>
              <a:t> </a:t>
            </a:r>
            <a:r>
              <a:rPr lang="en-US" dirty="0" err="1"/>
              <a:t>dengan</a:t>
            </a:r>
            <a:r>
              <a:rPr lang="en-US" dirty="0"/>
              <a:t> hadith </a:t>
            </a:r>
            <a:r>
              <a:rPr lang="en-US" dirty="0" err="1"/>
              <a:t>Tamim</a:t>
            </a:r>
            <a:r>
              <a:rPr lang="en-US" dirty="0"/>
              <a:t> al-Dari </a:t>
            </a:r>
            <a:r>
              <a:rPr lang="en-US" dirty="0" err="1"/>
              <a:t>atau</a:t>
            </a:r>
            <a:r>
              <a:rPr lang="en-US" dirty="0"/>
              <a:t> </a:t>
            </a:r>
            <a:r>
              <a:rPr lang="en-US" dirty="0" err="1"/>
              <a:t>dikenali</a:t>
            </a:r>
            <a:r>
              <a:rPr lang="en-US" dirty="0"/>
              <a:t> </a:t>
            </a:r>
            <a:r>
              <a:rPr lang="en-US" dirty="0" err="1"/>
              <a:t>dengan</a:t>
            </a:r>
            <a:r>
              <a:rPr lang="en-US" dirty="0"/>
              <a:t> hadith al-</a:t>
            </a:r>
            <a:r>
              <a:rPr lang="en-US" dirty="0" err="1"/>
              <a:t>Jassasah</a:t>
            </a:r>
            <a:r>
              <a:rPr lang="en-US" dirty="0"/>
              <a:t> (</a:t>
            </a:r>
            <a:r>
              <a:rPr lang="ar-AE" dirty="0"/>
              <a:t>الجساسة) </a:t>
            </a:r>
            <a:r>
              <a:rPr lang="en-US" dirty="0"/>
              <a:t>yang </a:t>
            </a:r>
            <a:r>
              <a:rPr lang="en-US" dirty="0" err="1"/>
              <a:t>diriwayatkan</a:t>
            </a:r>
            <a:r>
              <a:rPr lang="en-US" dirty="0"/>
              <a:t> </a:t>
            </a:r>
            <a:r>
              <a:rPr lang="en-US" dirty="0" err="1"/>
              <a:t>oleh</a:t>
            </a:r>
            <a:r>
              <a:rPr lang="en-US" dirty="0"/>
              <a:t> Fatimah bin </a:t>
            </a:r>
            <a:r>
              <a:rPr lang="en-US" dirty="0" err="1"/>
              <a:t>Qais</a:t>
            </a:r>
            <a:r>
              <a:rPr lang="en-US" dirty="0"/>
              <a:t>. </a:t>
            </a:r>
            <a:r>
              <a:rPr lang="en-US" dirty="0" err="1"/>
              <a:t>Ini</a:t>
            </a:r>
            <a:r>
              <a:rPr lang="en-US" dirty="0"/>
              <a:t> </a:t>
            </a:r>
            <a:r>
              <a:rPr lang="en-US" dirty="0" err="1"/>
              <a:t>juga</a:t>
            </a:r>
            <a:r>
              <a:rPr lang="en-US" dirty="0"/>
              <a:t> </a:t>
            </a:r>
            <a:r>
              <a:rPr lang="en-US" dirty="0" err="1"/>
              <a:t>merupakan</a:t>
            </a:r>
            <a:r>
              <a:rPr lang="en-US" dirty="0"/>
              <a:t> </a:t>
            </a:r>
            <a:r>
              <a:rPr lang="en-US" dirty="0" err="1"/>
              <a:t>pendapat</a:t>
            </a:r>
            <a:r>
              <a:rPr lang="en-US" dirty="0"/>
              <a:t> Imam </a:t>
            </a:r>
            <a:r>
              <a:rPr lang="en-US" dirty="0" err="1"/>
              <a:t>Ibn</a:t>
            </a:r>
            <a:r>
              <a:rPr lang="en-US" dirty="0"/>
              <a:t> </a:t>
            </a:r>
            <a:r>
              <a:rPr lang="en-US" dirty="0" err="1"/>
              <a:t>Hajar</a:t>
            </a:r>
            <a:r>
              <a:rPr lang="en-US" dirty="0"/>
              <a:t> al-</a:t>
            </a:r>
            <a:r>
              <a:rPr lang="en-US" dirty="0" err="1"/>
              <a:t>Asqalani</a:t>
            </a:r>
            <a:r>
              <a:rPr lang="en-US" dirty="0"/>
              <a:t> </a:t>
            </a:r>
            <a:r>
              <a:rPr lang="en-US" dirty="0" err="1"/>
              <a:t>apabila</a:t>
            </a:r>
            <a:r>
              <a:rPr lang="en-US" dirty="0"/>
              <a:t> </a:t>
            </a:r>
            <a:r>
              <a:rPr lang="en-US" dirty="0" err="1"/>
              <a:t>beliau</a:t>
            </a:r>
            <a:r>
              <a:rPr lang="en-US" dirty="0"/>
              <a:t> </a:t>
            </a:r>
            <a:r>
              <a:rPr lang="en-US" dirty="0" err="1"/>
              <a:t>cuba</a:t>
            </a:r>
            <a:r>
              <a:rPr lang="en-US" dirty="0"/>
              <a:t> </a:t>
            </a:r>
            <a:r>
              <a:rPr lang="en-US" dirty="0" err="1"/>
              <a:t>untuk</a:t>
            </a:r>
            <a:r>
              <a:rPr lang="en-US" dirty="0"/>
              <a:t> </a:t>
            </a:r>
            <a:r>
              <a:rPr lang="en-US" dirty="0" err="1"/>
              <a:t>menggabungkan</a:t>
            </a:r>
            <a:r>
              <a:rPr lang="en-US" dirty="0"/>
              <a:t> </a:t>
            </a:r>
            <a:r>
              <a:rPr lang="en-US" dirty="0" err="1"/>
              <a:t>antara</a:t>
            </a:r>
            <a:r>
              <a:rPr lang="en-US" dirty="0"/>
              <a:t> </a:t>
            </a:r>
            <a:r>
              <a:rPr lang="en-US" dirty="0" err="1"/>
              <a:t>dua</a:t>
            </a:r>
            <a:r>
              <a:rPr lang="en-US" dirty="0"/>
              <a:t> </a:t>
            </a:r>
            <a:r>
              <a:rPr lang="en-US" dirty="0" err="1"/>
              <a:t>riwayat</a:t>
            </a:r>
            <a:r>
              <a:rPr lang="en-US" dirty="0"/>
              <a:t> yang </a:t>
            </a:r>
            <a:r>
              <a:rPr lang="en-US" dirty="0" err="1"/>
              <a:t>zahirnya</a:t>
            </a:r>
            <a:r>
              <a:rPr lang="en-US" dirty="0"/>
              <a:t> </a:t>
            </a:r>
            <a:r>
              <a:rPr lang="en-US" dirty="0" err="1"/>
              <a:t>dilihat</a:t>
            </a:r>
            <a:r>
              <a:rPr lang="en-US" dirty="0"/>
              <a:t> </a:t>
            </a:r>
            <a:r>
              <a:rPr lang="en-US" dirty="0" err="1"/>
              <a:t>bercanggah</a:t>
            </a:r>
            <a:r>
              <a:rPr lang="en-US" dirty="0"/>
              <a:t>.</a:t>
            </a:r>
          </a:p>
        </p:txBody>
      </p:sp>
    </p:spTree>
    <p:extLst>
      <p:ext uri="{BB962C8B-B14F-4D97-AF65-F5344CB8AC3E}">
        <p14:creationId xmlns:p14="http://schemas.microsoft.com/office/powerpoint/2010/main" val="17996774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791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486400"/>
          </a:xfrm>
        </p:spPr>
        <p:txBody>
          <a:bodyPr>
            <a:normAutofit/>
          </a:bodyPr>
          <a:lstStyle/>
          <a:p>
            <a:r>
              <a:rPr lang="en-US" dirty="0" err="1"/>
              <a:t>Beliau</a:t>
            </a:r>
            <a:r>
              <a:rPr lang="en-US" dirty="0"/>
              <a:t> </a:t>
            </a:r>
            <a:r>
              <a:rPr lang="en-US" dirty="0" err="1"/>
              <a:t>berkata</a:t>
            </a:r>
            <a:r>
              <a:rPr lang="en-US" dirty="0"/>
              <a:t>: </a:t>
            </a:r>
          </a:p>
          <a:p>
            <a:r>
              <a:rPr lang="en-US" dirty="0"/>
              <a:t> </a:t>
            </a:r>
          </a:p>
          <a:p>
            <a:r>
              <a:rPr lang="ar-AE" dirty="0"/>
              <a:t>وَأَقْرَبُ مَا يُجْمَعُ بِهِ بَيْنَ مَا تَضَمَنَّهُ حَدِيثُ تَمِيم وَكَون بن صَيَّادٍ هُوَ الدَّجَّالُ أَنَّ الدَّجَّالَ بِعَيْنِهِ هُوَ الَّذِي شَاهده تَمِيم موثقًا وَأَن بن صَيَّادٍ شَيْطَانٌ تَبَدَّى فِي صُورَةِ الدَّجَّالِ فِي تِلْكَ الْمُدَّةِ إِلَى أَنْ تَوَجَّهَ إِلَى أَصْبَهَانَ فَاسْتَتَرَ مَعَ قَرِينِهِ إِلَى أَنْ تَجِيءَ الْمُدَّةُ الَّتِي قَدَّرَ اللَّهُ تَعَالَى خُرُوجَهُ فِيهَا وَلِشِدَّةِ الْتِبَاسِ الْأَمْرِ فِي ذَلِكَ سَلَكَ الْبُخَارِيُّ مَسْلَكَ التَّرْجِيحِ فَاقْتَصَرَ عَلَى حَدِيثِ جَابِرٍ عَنْ عُمَرَ فِي بن صَيَّادٍ وَلَمْ يُخْرِجْ حَدِيثِ فَاطِمَةَ بِنْتِ قَيْسٍ فِي قِصَّةِ تَمِيمٍ وَقَدْ تَوَهَّمَ بَعْضُهُمْ أَنَّهُ غَرِيبٌ فَرُدَّ وَلَيْسَ كَذَلِكَ فَقَدْ رَوَاهُ مَعَ فَاطِمَةَ بِنْتِ قَيْسٍ أَبُو هُرَيْرَةَ وَعَائِشَةُ وَجَابِرٌ</a:t>
            </a:r>
          </a:p>
          <a:p>
            <a:pPr marL="0" indent="0">
              <a:buNone/>
            </a:pPr>
            <a:endParaRPr lang="en-US" dirty="0"/>
          </a:p>
        </p:txBody>
      </p:sp>
    </p:spTree>
    <p:extLst>
      <p:ext uri="{BB962C8B-B14F-4D97-AF65-F5344CB8AC3E}">
        <p14:creationId xmlns:p14="http://schemas.microsoft.com/office/powerpoint/2010/main" val="30582123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8651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486400"/>
          </a:xfrm>
        </p:spPr>
        <p:txBody>
          <a:bodyPr>
            <a:normAutofit fontScale="85000" lnSpcReduction="20000"/>
          </a:bodyPr>
          <a:lstStyle/>
          <a:p>
            <a:pPr marL="0" indent="0">
              <a:buNone/>
            </a:pPr>
            <a:r>
              <a:rPr lang="en-US" dirty="0" err="1"/>
              <a:t>Maksudnya</a:t>
            </a:r>
            <a:r>
              <a:rPr lang="en-US" dirty="0"/>
              <a:t>: “Cara yang paling </a:t>
            </a:r>
            <a:r>
              <a:rPr lang="en-US" dirty="0" err="1"/>
              <a:t>dekat</a:t>
            </a:r>
            <a:r>
              <a:rPr lang="en-US" dirty="0"/>
              <a:t> </a:t>
            </a:r>
            <a:r>
              <a:rPr lang="en-US" dirty="0" err="1"/>
              <a:t>adalah</a:t>
            </a:r>
            <a:r>
              <a:rPr lang="en-US" dirty="0"/>
              <a:t> </a:t>
            </a:r>
            <a:r>
              <a:rPr lang="en-US" dirty="0" err="1"/>
              <a:t>dengan</a:t>
            </a:r>
            <a:r>
              <a:rPr lang="en-US" dirty="0"/>
              <a:t> </a:t>
            </a:r>
            <a:r>
              <a:rPr lang="en-US" dirty="0" err="1"/>
              <a:t>menggabungkan</a:t>
            </a:r>
            <a:r>
              <a:rPr lang="en-US" dirty="0"/>
              <a:t> </a:t>
            </a:r>
            <a:r>
              <a:rPr lang="en-US" dirty="0" err="1"/>
              <a:t>makna</a:t>
            </a:r>
            <a:r>
              <a:rPr lang="en-US" dirty="0"/>
              <a:t> yang </a:t>
            </a:r>
            <a:r>
              <a:rPr lang="en-US" dirty="0" err="1"/>
              <a:t>terkandung</a:t>
            </a:r>
            <a:r>
              <a:rPr lang="en-US" dirty="0"/>
              <a:t> di </a:t>
            </a:r>
            <a:r>
              <a:rPr lang="en-US" dirty="0" err="1"/>
              <a:t>dalam</a:t>
            </a:r>
            <a:r>
              <a:rPr lang="en-US" dirty="0"/>
              <a:t> hadith </a:t>
            </a:r>
            <a:r>
              <a:rPr lang="en-US" dirty="0" err="1"/>
              <a:t>Tamim</a:t>
            </a:r>
            <a:r>
              <a:rPr lang="en-US" dirty="0"/>
              <a:t> </a:t>
            </a:r>
            <a:r>
              <a:rPr lang="en-US" dirty="0" err="1"/>
              <a:t>dan</a:t>
            </a:r>
            <a:r>
              <a:rPr lang="en-US" dirty="0"/>
              <a:t> </a:t>
            </a:r>
            <a:r>
              <a:rPr lang="en-US" dirty="0" err="1"/>
              <a:t>keberadaan</a:t>
            </a:r>
            <a:r>
              <a:rPr lang="en-US" dirty="0"/>
              <a:t> </a:t>
            </a:r>
            <a:r>
              <a:rPr lang="en-US" dirty="0" err="1"/>
              <a:t>Ibn</a:t>
            </a:r>
            <a:r>
              <a:rPr lang="en-US" dirty="0"/>
              <a:t> </a:t>
            </a:r>
            <a:r>
              <a:rPr lang="en-US" dirty="0" err="1"/>
              <a:t>Shayyad</a:t>
            </a:r>
            <a:r>
              <a:rPr lang="en-US" dirty="0"/>
              <a:t> </a:t>
            </a:r>
            <a:r>
              <a:rPr lang="en-US" dirty="0" err="1"/>
              <a:t>sebagai</a:t>
            </a:r>
            <a:r>
              <a:rPr lang="en-US" dirty="0"/>
              <a:t> </a:t>
            </a:r>
            <a:r>
              <a:rPr lang="en-US" dirty="0" err="1"/>
              <a:t>Dajjal</a:t>
            </a:r>
            <a:r>
              <a:rPr lang="en-US" dirty="0"/>
              <a:t>. </a:t>
            </a:r>
            <a:r>
              <a:rPr lang="en-US" dirty="0" err="1"/>
              <a:t>Sesungguhnya</a:t>
            </a:r>
            <a:r>
              <a:rPr lang="en-US" dirty="0"/>
              <a:t> </a:t>
            </a:r>
            <a:r>
              <a:rPr lang="en-US" dirty="0" err="1"/>
              <a:t>Dajjal</a:t>
            </a:r>
            <a:r>
              <a:rPr lang="en-US" dirty="0"/>
              <a:t> yang </a:t>
            </a:r>
            <a:r>
              <a:rPr lang="en-US" dirty="0" err="1"/>
              <a:t>sebenarnya</a:t>
            </a:r>
            <a:r>
              <a:rPr lang="en-US" dirty="0"/>
              <a:t> </a:t>
            </a:r>
            <a:r>
              <a:rPr lang="en-US" dirty="0" err="1"/>
              <a:t>adalah</a:t>
            </a:r>
            <a:r>
              <a:rPr lang="en-US" dirty="0"/>
              <a:t> yang </a:t>
            </a:r>
            <a:r>
              <a:rPr lang="en-US" dirty="0" err="1"/>
              <a:t>disaksikan</a:t>
            </a:r>
            <a:r>
              <a:rPr lang="en-US" dirty="0"/>
              <a:t> </a:t>
            </a:r>
            <a:r>
              <a:rPr lang="en-US" dirty="0" err="1"/>
              <a:t>oleh</a:t>
            </a:r>
            <a:r>
              <a:rPr lang="en-US" dirty="0"/>
              <a:t> </a:t>
            </a:r>
            <a:r>
              <a:rPr lang="en-US" dirty="0" err="1"/>
              <a:t>Tamim</a:t>
            </a:r>
            <a:r>
              <a:rPr lang="en-US" dirty="0"/>
              <a:t> </a:t>
            </a:r>
            <a:r>
              <a:rPr lang="en-US" dirty="0" err="1"/>
              <a:t>dalam</a:t>
            </a:r>
            <a:r>
              <a:rPr lang="en-US" dirty="0"/>
              <a:t> </a:t>
            </a:r>
            <a:r>
              <a:rPr lang="en-US" dirty="0" err="1"/>
              <a:t>keadaan</a:t>
            </a:r>
            <a:r>
              <a:rPr lang="en-US" dirty="0"/>
              <a:t> </a:t>
            </a:r>
            <a:r>
              <a:rPr lang="en-US" dirty="0" err="1"/>
              <a:t>terikat</a:t>
            </a:r>
            <a:r>
              <a:rPr lang="en-US" dirty="0"/>
              <a:t>. </a:t>
            </a:r>
            <a:r>
              <a:rPr lang="en-US" dirty="0" err="1"/>
              <a:t>Sedangkan</a:t>
            </a:r>
            <a:r>
              <a:rPr lang="en-US" dirty="0"/>
              <a:t> </a:t>
            </a:r>
            <a:r>
              <a:rPr lang="en-US" dirty="0" err="1"/>
              <a:t>Ibn</a:t>
            </a:r>
            <a:r>
              <a:rPr lang="en-US" dirty="0"/>
              <a:t> </a:t>
            </a:r>
            <a:r>
              <a:rPr lang="en-US" dirty="0" err="1"/>
              <a:t>Shayyad</a:t>
            </a:r>
            <a:r>
              <a:rPr lang="en-US" dirty="0"/>
              <a:t> </a:t>
            </a:r>
            <a:r>
              <a:rPr lang="en-US" dirty="0" err="1"/>
              <a:t>adalah</a:t>
            </a:r>
            <a:r>
              <a:rPr lang="en-US" dirty="0"/>
              <a:t> </a:t>
            </a:r>
            <a:r>
              <a:rPr lang="en-US" dirty="0" err="1"/>
              <a:t>syaitan</a:t>
            </a:r>
            <a:r>
              <a:rPr lang="en-US" dirty="0"/>
              <a:t> yang </a:t>
            </a:r>
            <a:r>
              <a:rPr lang="en-US" dirty="0" err="1"/>
              <a:t>menampakkan</a:t>
            </a:r>
            <a:r>
              <a:rPr lang="en-US" dirty="0"/>
              <a:t> </a:t>
            </a:r>
            <a:r>
              <a:rPr lang="en-US" dirty="0" err="1"/>
              <a:t>dirinya</a:t>
            </a:r>
            <a:r>
              <a:rPr lang="en-US" dirty="0"/>
              <a:t> </a:t>
            </a:r>
            <a:r>
              <a:rPr lang="en-US" dirty="0" err="1"/>
              <a:t>dalam</a:t>
            </a:r>
            <a:r>
              <a:rPr lang="en-US" dirty="0"/>
              <a:t> </a:t>
            </a:r>
            <a:r>
              <a:rPr lang="en-US" dirty="0" err="1"/>
              <a:t>bentuk</a:t>
            </a:r>
            <a:r>
              <a:rPr lang="en-US" dirty="0"/>
              <a:t> </a:t>
            </a:r>
            <a:r>
              <a:rPr lang="en-US" dirty="0" err="1"/>
              <a:t>Dajjal</a:t>
            </a:r>
            <a:r>
              <a:rPr lang="en-US" dirty="0"/>
              <a:t> </a:t>
            </a:r>
            <a:r>
              <a:rPr lang="en-US" dirty="0" err="1"/>
              <a:t>pada</a:t>
            </a:r>
            <a:r>
              <a:rPr lang="en-US" dirty="0"/>
              <a:t> </a:t>
            </a:r>
            <a:r>
              <a:rPr lang="en-US" dirty="0" err="1"/>
              <a:t>ketika</a:t>
            </a:r>
            <a:r>
              <a:rPr lang="en-US" dirty="0"/>
              <a:t> </a:t>
            </a:r>
            <a:r>
              <a:rPr lang="en-US" dirty="0" err="1"/>
              <a:t>itu</a:t>
            </a:r>
            <a:r>
              <a:rPr lang="en-US" dirty="0"/>
              <a:t>, </a:t>
            </a:r>
            <a:r>
              <a:rPr lang="en-US" dirty="0" err="1"/>
              <a:t>sehingga</a:t>
            </a:r>
            <a:r>
              <a:rPr lang="en-US" dirty="0"/>
              <a:t> </a:t>
            </a:r>
            <a:r>
              <a:rPr lang="en-US" dirty="0" err="1"/>
              <a:t>dia</a:t>
            </a:r>
            <a:r>
              <a:rPr lang="en-US" dirty="0"/>
              <a:t> </a:t>
            </a:r>
            <a:r>
              <a:rPr lang="en-US" dirty="0" err="1"/>
              <a:t>pergi</a:t>
            </a:r>
            <a:r>
              <a:rPr lang="en-US" dirty="0"/>
              <a:t> </a:t>
            </a:r>
            <a:r>
              <a:rPr lang="en-US" dirty="0" err="1"/>
              <a:t>ke</a:t>
            </a:r>
            <a:r>
              <a:rPr lang="en-US" dirty="0"/>
              <a:t> </a:t>
            </a:r>
            <a:r>
              <a:rPr lang="en-US" dirty="0" err="1"/>
              <a:t>Ashbahan</a:t>
            </a:r>
            <a:r>
              <a:rPr lang="en-US" dirty="0"/>
              <a:t>, </a:t>
            </a:r>
            <a:r>
              <a:rPr lang="en-US" dirty="0" err="1"/>
              <a:t>lalu</a:t>
            </a:r>
            <a:r>
              <a:rPr lang="en-US" dirty="0"/>
              <a:t> </a:t>
            </a:r>
            <a:r>
              <a:rPr lang="en-US" dirty="0" err="1"/>
              <a:t>bersembunyi</a:t>
            </a:r>
            <a:r>
              <a:rPr lang="en-US" dirty="0"/>
              <a:t> </a:t>
            </a:r>
            <a:r>
              <a:rPr lang="en-US" dirty="0" err="1"/>
              <a:t>bersama</a:t>
            </a:r>
            <a:r>
              <a:rPr lang="en-US" dirty="0"/>
              <a:t> </a:t>
            </a:r>
            <a:r>
              <a:rPr lang="en-US" dirty="0" err="1"/>
              <a:t>qarinnya</a:t>
            </a:r>
            <a:r>
              <a:rPr lang="en-US" dirty="0"/>
              <a:t> (</a:t>
            </a:r>
            <a:r>
              <a:rPr lang="en-US" dirty="0" err="1"/>
              <a:t>temannya</a:t>
            </a:r>
            <a:r>
              <a:rPr lang="en-US" dirty="0"/>
              <a:t>) </a:t>
            </a:r>
            <a:r>
              <a:rPr lang="en-US" dirty="0" err="1"/>
              <a:t>sehingga</a:t>
            </a:r>
            <a:r>
              <a:rPr lang="en-US" dirty="0"/>
              <a:t> </a:t>
            </a:r>
            <a:r>
              <a:rPr lang="en-US" dirty="0" err="1"/>
              <a:t>sampai</a:t>
            </a:r>
            <a:r>
              <a:rPr lang="en-US" dirty="0"/>
              <a:t> </a:t>
            </a:r>
            <a:r>
              <a:rPr lang="en-US" dirty="0" err="1"/>
              <a:t>masa</a:t>
            </a:r>
            <a:r>
              <a:rPr lang="en-US" dirty="0"/>
              <a:t> yang </a:t>
            </a:r>
            <a:r>
              <a:rPr lang="en-US" dirty="0" err="1"/>
              <a:t>ditakdirkan</a:t>
            </a:r>
            <a:r>
              <a:rPr lang="en-US" dirty="0"/>
              <a:t> </a:t>
            </a:r>
            <a:r>
              <a:rPr lang="en-US" dirty="0" err="1"/>
              <a:t>oleh</a:t>
            </a:r>
            <a:r>
              <a:rPr lang="en-US" dirty="0"/>
              <a:t> Allah SWT </a:t>
            </a:r>
            <a:r>
              <a:rPr lang="en-US" dirty="0" err="1"/>
              <a:t>untuk</a:t>
            </a:r>
            <a:r>
              <a:rPr lang="en-US" dirty="0"/>
              <a:t> </a:t>
            </a:r>
            <a:r>
              <a:rPr lang="en-US" dirty="0" err="1"/>
              <a:t>keluar</a:t>
            </a:r>
            <a:r>
              <a:rPr lang="en-US" dirty="0"/>
              <a:t> </a:t>
            </a:r>
            <a:r>
              <a:rPr lang="en-US" dirty="0" err="1"/>
              <a:t>padanya</a:t>
            </a:r>
            <a:r>
              <a:rPr lang="en-US" dirty="0"/>
              <a:t>. </a:t>
            </a:r>
            <a:r>
              <a:rPr lang="en-US" dirty="0" err="1"/>
              <a:t>Disebabkan</a:t>
            </a:r>
            <a:r>
              <a:rPr lang="en-US" dirty="0"/>
              <a:t> </a:t>
            </a:r>
            <a:r>
              <a:rPr lang="en-US" dirty="0" err="1"/>
              <a:t>kesamaran</a:t>
            </a:r>
            <a:r>
              <a:rPr lang="en-US" dirty="0"/>
              <a:t> </a:t>
            </a:r>
            <a:r>
              <a:rPr lang="en-US" dirty="0" err="1"/>
              <a:t>dalam</a:t>
            </a:r>
            <a:r>
              <a:rPr lang="en-US" dirty="0"/>
              <a:t> </a:t>
            </a:r>
            <a:r>
              <a:rPr lang="en-US" dirty="0" err="1"/>
              <a:t>masalah</a:t>
            </a:r>
            <a:r>
              <a:rPr lang="en-US" dirty="0"/>
              <a:t> </a:t>
            </a:r>
            <a:r>
              <a:rPr lang="en-US" dirty="0" err="1"/>
              <a:t>ini</a:t>
            </a:r>
            <a:r>
              <a:rPr lang="en-US" dirty="0"/>
              <a:t>, </a:t>
            </a:r>
            <a:r>
              <a:rPr lang="en-US" dirty="0" err="1"/>
              <a:t>maka</a:t>
            </a:r>
            <a:r>
              <a:rPr lang="en-US" dirty="0"/>
              <a:t> Imam al-</a:t>
            </a:r>
            <a:r>
              <a:rPr lang="en-US" dirty="0" err="1"/>
              <a:t>Bukhari</a:t>
            </a:r>
            <a:r>
              <a:rPr lang="en-US" dirty="0"/>
              <a:t> </a:t>
            </a:r>
            <a:r>
              <a:rPr lang="en-US" dirty="0" err="1"/>
              <a:t>memilih</a:t>
            </a:r>
            <a:r>
              <a:rPr lang="en-US" dirty="0"/>
              <a:t> </a:t>
            </a:r>
            <a:r>
              <a:rPr lang="en-US" dirty="0" err="1"/>
              <a:t>jalan</a:t>
            </a:r>
            <a:r>
              <a:rPr lang="en-US" dirty="0"/>
              <a:t> </a:t>
            </a:r>
            <a:r>
              <a:rPr lang="en-US" dirty="0" err="1"/>
              <a:t>tarjih</a:t>
            </a:r>
            <a:r>
              <a:rPr lang="en-US" dirty="0"/>
              <a:t> (</a:t>
            </a:r>
            <a:r>
              <a:rPr lang="en-US" dirty="0" err="1"/>
              <a:t>iaitu</a:t>
            </a:r>
            <a:r>
              <a:rPr lang="en-US" dirty="0"/>
              <a:t> </a:t>
            </a:r>
            <a:r>
              <a:rPr lang="en-US" dirty="0" err="1"/>
              <a:t>menentukan</a:t>
            </a:r>
            <a:r>
              <a:rPr lang="en-US" dirty="0"/>
              <a:t> </a:t>
            </a:r>
            <a:r>
              <a:rPr lang="en-US" dirty="0" err="1"/>
              <a:t>riwayat</a:t>
            </a:r>
            <a:r>
              <a:rPr lang="en-US" dirty="0"/>
              <a:t> yang paling </a:t>
            </a:r>
            <a:r>
              <a:rPr lang="en-US" dirty="0" err="1"/>
              <a:t>kuat</a:t>
            </a:r>
            <a:r>
              <a:rPr lang="en-US" dirty="0"/>
              <a:t> di </a:t>
            </a:r>
            <a:r>
              <a:rPr lang="en-US" dirty="0" err="1"/>
              <a:t>antara</a:t>
            </a:r>
            <a:r>
              <a:rPr lang="en-US" dirty="0"/>
              <a:t> </a:t>
            </a:r>
            <a:r>
              <a:rPr lang="en-US" dirty="0" err="1"/>
              <a:t>dua</a:t>
            </a:r>
            <a:r>
              <a:rPr lang="en-US" dirty="0"/>
              <a:t> </a:t>
            </a:r>
            <a:r>
              <a:rPr lang="en-US" dirty="0" err="1"/>
              <a:t>riwayat</a:t>
            </a:r>
            <a:r>
              <a:rPr lang="en-US" dirty="0"/>
              <a:t>), </a:t>
            </a:r>
            <a:r>
              <a:rPr lang="en-US" dirty="0" err="1"/>
              <a:t>maka</a:t>
            </a:r>
            <a:r>
              <a:rPr lang="en-US" dirty="0"/>
              <a:t> </a:t>
            </a:r>
            <a:r>
              <a:rPr lang="en-US" dirty="0" err="1"/>
              <a:t>beliau</a:t>
            </a:r>
            <a:r>
              <a:rPr lang="en-US" dirty="0"/>
              <a:t> </a:t>
            </a:r>
            <a:r>
              <a:rPr lang="en-US" dirty="0" err="1"/>
              <a:t>hanya</a:t>
            </a:r>
            <a:r>
              <a:rPr lang="en-US" dirty="0"/>
              <a:t> </a:t>
            </a:r>
            <a:r>
              <a:rPr lang="en-US" dirty="0" err="1"/>
              <a:t>memilih</a:t>
            </a:r>
            <a:r>
              <a:rPr lang="en-US" dirty="0"/>
              <a:t> hadith Jabir </a:t>
            </a:r>
            <a:r>
              <a:rPr lang="en-US" dirty="0" err="1"/>
              <a:t>daripada</a:t>
            </a:r>
            <a:r>
              <a:rPr lang="en-US" dirty="0"/>
              <a:t> Umar </a:t>
            </a:r>
            <a:r>
              <a:rPr lang="en-US" dirty="0" err="1"/>
              <a:t>berkaitan</a:t>
            </a:r>
            <a:r>
              <a:rPr lang="en-US" dirty="0"/>
              <a:t> </a:t>
            </a:r>
            <a:r>
              <a:rPr lang="en-US" dirty="0" err="1"/>
              <a:t>Ibn</a:t>
            </a:r>
            <a:r>
              <a:rPr lang="en-US" dirty="0"/>
              <a:t> </a:t>
            </a:r>
            <a:r>
              <a:rPr lang="en-US" dirty="0" err="1"/>
              <a:t>Shayyad</a:t>
            </a:r>
            <a:r>
              <a:rPr lang="en-US" dirty="0"/>
              <a:t> </a:t>
            </a:r>
            <a:r>
              <a:rPr lang="en-US" dirty="0" err="1"/>
              <a:t>dan</a:t>
            </a:r>
            <a:r>
              <a:rPr lang="en-US" dirty="0"/>
              <a:t> </a:t>
            </a:r>
            <a:r>
              <a:rPr lang="en-US" dirty="0" err="1"/>
              <a:t>beliau</a:t>
            </a:r>
            <a:r>
              <a:rPr lang="en-US" dirty="0"/>
              <a:t> </a:t>
            </a:r>
            <a:r>
              <a:rPr lang="en-US" dirty="0" err="1"/>
              <a:t>tidak</a:t>
            </a:r>
            <a:r>
              <a:rPr lang="en-US" dirty="0"/>
              <a:t> </a:t>
            </a:r>
            <a:r>
              <a:rPr lang="en-US" dirty="0" err="1"/>
              <a:t>meriwayatkan</a:t>
            </a:r>
            <a:r>
              <a:rPr lang="en-US" dirty="0"/>
              <a:t> hadith </a:t>
            </a:r>
            <a:r>
              <a:rPr lang="en-US" dirty="0" err="1"/>
              <a:t>daripada</a:t>
            </a:r>
            <a:r>
              <a:rPr lang="en-US" dirty="0"/>
              <a:t> Fatimah </a:t>
            </a:r>
            <a:r>
              <a:rPr lang="en-US" dirty="0" err="1"/>
              <a:t>binti</a:t>
            </a:r>
            <a:r>
              <a:rPr lang="en-US" dirty="0"/>
              <a:t> </a:t>
            </a:r>
            <a:r>
              <a:rPr lang="en-US" dirty="0" err="1"/>
              <a:t>Qais</a:t>
            </a:r>
            <a:r>
              <a:rPr lang="en-US" dirty="0"/>
              <a:t> </a:t>
            </a:r>
            <a:r>
              <a:rPr lang="en-US" dirty="0" err="1"/>
              <a:t>berkenaan</a:t>
            </a:r>
            <a:r>
              <a:rPr lang="en-US" dirty="0"/>
              <a:t> </a:t>
            </a:r>
            <a:r>
              <a:rPr lang="en-US" dirty="0" err="1"/>
              <a:t>kisah</a:t>
            </a:r>
            <a:r>
              <a:rPr lang="en-US" dirty="0"/>
              <a:t> </a:t>
            </a:r>
            <a:r>
              <a:rPr lang="en-US" dirty="0" err="1"/>
              <a:t>Tamim</a:t>
            </a:r>
            <a:r>
              <a:rPr lang="en-US" dirty="0"/>
              <a:t>. </a:t>
            </a:r>
            <a:r>
              <a:rPr lang="en-US" dirty="0" err="1"/>
              <a:t>Selain</a:t>
            </a:r>
            <a:r>
              <a:rPr lang="en-US" dirty="0"/>
              <a:t> </a:t>
            </a:r>
            <a:r>
              <a:rPr lang="en-US" dirty="0" err="1"/>
              <a:t>itu</a:t>
            </a:r>
            <a:r>
              <a:rPr lang="en-US" dirty="0"/>
              <a:t> </a:t>
            </a:r>
            <a:r>
              <a:rPr lang="en-US" dirty="0" err="1"/>
              <a:t>juga</a:t>
            </a:r>
            <a:r>
              <a:rPr lang="en-US" dirty="0"/>
              <a:t>, </a:t>
            </a:r>
            <a:r>
              <a:rPr lang="en-US" dirty="0" err="1"/>
              <a:t>sebahagian</a:t>
            </a:r>
            <a:r>
              <a:rPr lang="en-US" dirty="0"/>
              <a:t> orang </a:t>
            </a:r>
            <a:r>
              <a:rPr lang="en-US" dirty="0" err="1"/>
              <a:t>menyangka</a:t>
            </a:r>
            <a:r>
              <a:rPr lang="en-US" dirty="0"/>
              <a:t> </a:t>
            </a:r>
            <a:r>
              <a:rPr lang="en-US" dirty="0" err="1"/>
              <a:t>bahawa</a:t>
            </a:r>
            <a:r>
              <a:rPr lang="en-US" dirty="0"/>
              <a:t> hadith </a:t>
            </a:r>
            <a:r>
              <a:rPr lang="en-US" dirty="0" err="1"/>
              <a:t>tersebut</a:t>
            </a:r>
            <a:r>
              <a:rPr lang="en-US" dirty="0"/>
              <a:t> </a:t>
            </a:r>
            <a:r>
              <a:rPr lang="en-US" dirty="0" err="1"/>
              <a:t>adalah</a:t>
            </a:r>
            <a:r>
              <a:rPr lang="en-US" dirty="0"/>
              <a:t> </a:t>
            </a:r>
            <a:r>
              <a:rPr lang="en-US" dirty="0" err="1"/>
              <a:t>gharib</a:t>
            </a:r>
            <a:r>
              <a:rPr lang="en-US" dirty="0"/>
              <a:t> (</a:t>
            </a:r>
            <a:r>
              <a:rPr lang="en-US" dirty="0" err="1"/>
              <a:t>ganjil</a:t>
            </a:r>
            <a:r>
              <a:rPr lang="en-US" dirty="0"/>
              <a:t>) </a:t>
            </a:r>
            <a:r>
              <a:rPr lang="en-US" dirty="0" err="1"/>
              <a:t>maka</a:t>
            </a:r>
            <a:r>
              <a:rPr lang="en-US" dirty="0"/>
              <a:t> </a:t>
            </a:r>
            <a:r>
              <a:rPr lang="en-US" dirty="0" err="1"/>
              <a:t>sangkaan</a:t>
            </a:r>
            <a:r>
              <a:rPr lang="en-US" dirty="0"/>
              <a:t> </a:t>
            </a:r>
            <a:r>
              <a:rPr lang="en-US" dirty="0" err="1"/>
              <a:t>mereka</a:t>
            </a:r>
            <a:r>
              <a:rPr lang="en-US" dirty="0"/>
              <a:t> </a:t>
            </a:r>
            <a:r>
              <a:rPr lang="en-US" dirty="0" err="1"/>
              <a:t>ini</a:t>
            </a:r>
            <a:r>
              <a:rPr lang="en-US" dirty="0"/>
              <a:t> </a:t>
            </a:r>
            <a:r>
              <a:rPr lang="en-US" dirty="0" err="1"/>
              <a:t>ditolak</a:t>
            </a:r>
            <a:r>
              <a:rPr lang="en-US" dirty="0"/>
              <a:t> </a:t>
            </a:r>
            <a:r>
              <a:rPr lang="en-US" dirty="0" err="1"/>
              <a:t>dan</a:t>
            </a:r>
            <a:r>
              <a:rPr lang="en-US" dirty="0"/>
              <a:t> </a:t>
            </a:r>
            <a:r>
              <a:rPr lang="en-US" dirty="0" err="1"/>
              <a:t>ia</a:t>
            </a:r>
            <a:r>
              <a:rPr lang="en-US" dirty="0"/>
              <a:t> </a:t>
            </a:r>
            <a:r>
              <a:rPr lang="en-US" dirty="0" err="1"/>
              <a:t>bukanlah</a:t>
            </a:r>
            <a:r>
              <a:rPr lang="en-US" dirty="0"/>
              <a:t> </a:t>
            </a:r>
            <a:r>
              <a:rPr lang="en-US" dirty="0" err="1"/>
              <a:t>seperti</a:t>
            </a:r>
            <a:r>
              <a:rPr lang="en-US" dirty="0"/>
              <a:t> yang </a:t>
            </a:r>
            <a:r>
              <a:rPr lang="en-US" dirty="0" err="1"/>
              <a:t>disangka</a:t>
            </a:r>
            <a:r>
              <a:rPr lang="en-US" dirty="0"/>
              <a:t> </a:t>
            </a:r>
            <a:r>
              <a:rPr lang="en-US" dirty="0" err="1"/>
              <a:t>itu</a:t>
            </a:r>
            <a:r>
              <a:rPr lang="en-US" dirty="0"/>
              <a:t>. </a:t>
            </a:r>
            <a:r>
              <a:rPr lang="en-US" dirty="0" err="1"/>
              <a:t>Telah</a:t>
            </a:r>
            <a:r>
              <a:rPr lang="en-US" dirty="0"/>
              <a:t> </a:t>
            </a:r>
            <a:r>
              <a:rPr lang="en-US" dirty="0" err="1"/>
              <a:t>meriwayatkan</a:t>
            </a:r>
            <a:r>
              <a:rPr lang="en-US" dirty="0"/>
              <a:t> hadith </a:t>
            </a:r>
            <a:r>
              <a:rPr lang="en-US" dirty="0" err="1"/>
              <a:t>ini</a:t>
            </a:r>
            <a:r>
              <a:rPr lang="en-US" dirty="0"/>
              <a:t> </a:t>
            </a:r>
            <a:r>
              <a:rPr lang="en-US" dirty="0" err="1"/>
              <a:t>bersama</a:t>
            </a:r>
            <a:r>
              <a:rPr lang="en-US" dirty="0"/>
              <a:t> Fatimah </a:t>
            </a:r>
            <a:r>
              <a:rPr lang="en-US" dirty="0" err="1"/>
              <a:t>binti</a:t>
            </a:r>
            <a:r>
              <a:rPr lang="en-US" dirty="0"/>
              <a:t> </a:t>
            </a:r>
            <a:r>
              <a:rPr lang="en-US" dirty="0" err="1"/>
              <a:t>Qais</a:t>
            </a:r>
            <a:r>
              <a:rPr lang="en-US" dirty="0"/>
              <a:t> RA </a:t>
            </a:r>
            <a:r>
              <a:rPr lang="en-US" dirty="0" err="1"/>
              <a:t>adalah</a:t>
            </a:r>
            <a:r>
              <a:rPr lang="en-US" dirty="0"/>
              <a:t> Abu </a:t>
            </a:r>
            <a:r>
              <a:rPr lang="en-US" dirty="0" err="1"/>
              <a:t>Hurairah</a:t>
            </a:r>
            <a:r>
              <a:rPr lang="en-US" dirty="0"/>
              <a:t> RA, </a:t>
            </a:r>
            <a:r>
              <a:rPr lang="en-US" dirty="0" err="1"/>
              <a:t>Aisyah</a:t>
            </a:r>
            <a:r>
              <a:rPr lang="en-US" dirty="0"/>
              <a:t> RA </a:t>
            </a:r>
            <a:r>
              <a:rPr lang="en-US" dirty="0" err="1"/>
              <a:t>dan</a:t>
            </a:r>
            <a:r>
              <a:rPr lang="en-US" dirty="0"/>
              <a:t> Jabir RA”. [</a:t>
            </a:r>
            <a:r>
              <a:rPr lang="en-US" dirty="0" err="1"/>
              <a:t>Lihat</a:t>
            </a:r>
            <a:r>
              <a:rPr lang="en-US" dirty="0"/>
              <a:t>: </a:t>
            </a:r>
            <a:r>
              <a:rPr lang="en-US" dirty="0" err="1"/>
              <a:t>Fath</a:t>
            </a:r>
            <a:r>
              <a:rPr lang="en-US" dirty="0"/>
              <a:t> al-Bari, 328/13]</a:t>
            </a:r>
          </a:p>
          <a:p>
            <a:pPr marL="0" indent="0">
              <a:buNone/>
            </a:pPr>
            <a:endParaRPr lang="en-US" dirty="0"/>
          </a:p>
        </p:txBody>
      </p:sp>
    </p:spTree>
    <p:extLst>
      <p:ext uri="{BB962C8B-B14F-4D97-AF65-F5344CB8AC3E}">
        <p14:creationId xmlns:p14="http://schemas.microsoft.com/office/powerpoint/2010/main" val="2314917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457200"/>
            <a:ext cx="8229600" cy="6324600"/>
          </a:xfrm>
        </p:spPr>
        <p:txBody>
          <a:bodyPr>
            <a:normAutofit fontScale="55000" lnSpcReduction="20000"/>
          </a:bodyPr>
          <a:lstStyle/>
          <a:p>
            <a:pPr marL="0" indent="0">
              <a:buNone/>
            </a:pPr>
            <a:endParaRPr lang="en-US" sz="3800" b="1" dirty="0" smtClean="0"/>
          </a:p>
          <a:p>
            <a:pPr marL="0" indent="0">
              <a:buNone/>
            </a:pPr>
            <a:r>
              <a:rPr lang="en-US" sz="3800" b="1" dirty="0" smtClean="0"/>
              <a:t>SOALAN</a:t>
            </a:r>
            <a:endParaRPr lang="en-US" sz="3800" dirty="0"/>
          </a:p>
          <a:p>
            <a:pPr marL="0" indent="0">
              <a:buNone/>
            </a:pPr>
            <a:r>
              <a:rPr lang="en-US" sz="3800" dirty="0" err="1"/>
              <a:t>Bagaimanakah</a:t>
            </a:r>
            <a:r>
              <a:rPr lang="en-US" sz="3800" dirty="0"/>
              <a:t> </a:t>
            </a:r>
            <a:r>
              <a:rPr lang="en-US" sz="3800" dirty="0" err="1"/>
              <a:t>bentuk</a:t>
            </a:r>
            <a:r>
              <a:rPr lang="en-US" sz="3800" dirty="0"/>
              <a:t> </a:t>
            </a:r>
            <a:r>
              <a:rPr lang="en-US" sz="3800" dirty="0" err="1"/>
              <a:t>dajjal</a:t>
            </a:r>
            <a:r>
              <a:rPr lang="en-US" sz="3800" dirty="0"/>
              <a:t> yang </a:t>
            </a:r>
            <a:r>
              <a:rPr lang="en-US" sz="3800" dirty="0" err="1"/>
              <a:t>sebenarnya</a:t>
            </a:r>
            <a:r>
              <a:rPr lang="en-US" sz="3800" dirty="0"/>
              <a:t>?</a:t>
            </a:r>
          </a:p>
          <a:p>
            <a:pPr marL="0" indent="0">
              <a:buNone/>
            </a:pPr>
            <a:r>
              <a:rPr lang="en-US" sz="3800" b="1" dirty="0"/>
              <a:t> </a:t>
            </a:r>
            <a:endParaRPr lang="en-US" sz="3800" dirty="0"/>
          </a:p>
          <a:p>
            <a:pPr marL="0" indent="0">
              <a:buNone/>
            </a:pPr>
            <a:r>
              <a:rPr lang="en-US" sz="3800" b="1" dirty="0"/>
              <a:t>JAWAPAN</a:t>
            </a:r>
            <a:endParaRPr lang="en-US" sz="3800" dirty="0"/>
          </a:p>
          <a:p>
            <a:pPr marL="0" indent="0">
              <a:buNone/>
            </a:pPr>
            <a:r>
              <a:rPr lang="en-US" sz="3800" dirty="0" err="1"/>
              <a:t>Dalam</a:t>
            </a:r>
            <a:r>
              <a:rPr lang="en-US" sz="3800" dirty="0"/>
              <a:t> </a:t>
            </a:r>
            <a:r>
              <a:rPr lang="en-US" sz="3800" dirty="0" err="1"/>
              <a:t>menjawab</a:t>
            </a:r>
            <a:r>
              <a:rPr lang="en-US" sz="3800" dirty="0"/>
              <a:t> </a:t>
            </a:r>
            <a:r>
              <a:rPr lang="en-US" sz="3800" dirty="0" err="1"/>
              <a:t>isu</a:t>
            </a:r>
            <a:r>
              <a:rPr lang="en-US" sz="3800" dirty="0"/>
              <a:t> </a:t>
            </a:r>
            <a:r>
              <a:rPr lang="en-US" sz="3800" dirty="0" err="1"/>
              <a:t>ini</a:t>
            </a:r>
            <a:r>
              <a:rPr lang="en-US" sz="3800" dirty="0"/>
              <a:t>, kami </a:t>
            </a:r>
            <a:r>
              <a:rPr lang="en-US" sz="3800" dirty="0" err="1"/>
              <a:t>kemukakan</a:t>
            </a:r>
            <a:r>
              <a:rPr lang="en-US" sz="3800" dirty="0"/>
              <a:t> </a:t>
            </a:r>
            <a:r>
              <a:rPr lang="en-US" sz="3800" dirty="0" err="1"/>
              <a:t>pandangan</a:t>
            </a:r>
            <a:r>
              <a:rPr lang="en-US" sz="3800" dirty="0"/>
              <a:t> Imam al-</a:t>
            </a:r>
            <a:r>
              <a:rPr lang="en-US" sz="3800" dirty="0" err="1"/>
              <a:t>Qurtubi</a:t>
            </a:r>
            <a:r>
              <a:rPr lang="en-US" sz="3800" dirty="0"/>
              <a:t> </a:t>
            </a:r>
            <a:r>
              <a:rPr lang="en-US" sz="3800" dirty="0" err="1"/>
              <a:t>dalam</a:t>
            </a:r>
            <a:r>
              <a:rPr lang="en-US" sz="3800" dirty="0"/>
              <a:t> </a:t>
            </a:r>
            <a:r>
              <a:rPr lang="en-US" sz="3800" b="1" i="1" dirty="0"/>
              <a:t>al-</a:t>
            </a:r>
            <a:r>
              <a:rPr lang="en-US" sz="3800" b="1" i="1" dirty="0" err="1"/>
              <a:t>Tazkirah</a:t>
            </a:r>
            <a:r>
              <a:rPr lang="en-US" sz="3800" dirty="0"/>
              <a:t>. </a:t>
            </a:r>
            <a:r>
              <a:rPr lang="en-US" sz="3800" dirty="0" err="1"/>
              <a:t>Antara</a:t>
            </a:r>
            <a:r>
              <a:rPr lang="en-US" sz="3800" dirty="0"/>
              <a:t> lain </a:t>
            </a:r>
            <a:r>
              <a:rPr lang="en-US" sz="3800" dirty="0" err="1"/>
              <a:t>katanya</a:t>
            </a:r>
            <a:r>
              <a:rPr lang="en-US" sz="3800" dirty="0" smtClean="0"/>
              <a:t>:</a:t>
            </a:r>
          </a:p>
          <a:p>
            <a:pPr marL="0" indent="0">
              <a:buNone/>
            </a:pPr>
            <a:endParaRPr lang="en-US" sz="3800" dirty="0"/>
          </a:p>
          <a:p>
            <a:pPr marL="0" indent="0">
              <a:buNone/>
            </a:pPr>
            <a:r>
              <a:rPr lang="en-US" sz="3800" dirty="0" smtClean="0"/>
              <a:t> </a:t>
            </a:r>
            <a:r>
              <a:rPr lang="en-US" sz="3800" dirty="0" err="1"/>
              <a:t>Dajjal</a:t>
            </a:r>
            <a:r>
              <a:rPr lang="en-US" sz="3800" dirty="0"/>
              <a:t> </a:t>
            </a:r>
            <a:r>
              <a:rPr lang="en-US" sz="3800" dirty="0" err="1"/>
              <a:t>adalah</a:t>
            </a:r>
            <a:r>
              <a:rPr lang="en-US" sz="3800" dirty="0"/>
              <a:t> </a:t>
            </a:r>
            <a:r>
              <a:rPr lang="en-US" sz="3800" dirty="0" err="1"/>
              <a:t>fitnah</a:t>
            </a:r>
            <a:r>
              <a:rPr lang="en-US" sz="3800" dirty="0"/>
              <a:t> yang </a:t>
            </a:r>
            <a:r>
              <a:rPr lang="en-US" sz="3800" dirty="0" err="1"/>
              <a:t>amat</a:t>
            </a:r>
            <a:r>
              <a:rPr lang="en-US" sz="3800" dirty="0"/>
              <a:t> </a:t>
            </a:r>
            <a:r>
              <a:rPr lang="en-US" sz="3800" dirty="0" err="1"/>
              <a:t>besar</a:t>
            </a:r>
            <a:r>
              <a:rPr lang="en-US" sz="3800" dirty="0"/>
              <a:t> </a:t>
            </a:r>
            <a:r>
              <a:rPr lang="en-US" sz="3800" dirty="0" err="1"/>
              <a:t>sehingga</a:t>
            </a:r>
            <a:r>
              <a:rPr lang="en-US" sz="3800" dirty="0"/>
              <a:t> </a:t>
            </a:r>
            <a:r>
              <a:rPr lang="en-US" sz="3800" dirty="0" err="1"/>
              <a:t>Rasulullah</a:t>
            </a:r>
            <a:r>
              <a:rPr lang="en-US" sz="3800" dirty="0"/>
              <a:t> SAW </a:t>
            </a:r>
            <a:r>
              <a:rPr lang="en-US" sz="3800" dirty="0" err="1"/>
              <a:t>sering</a:t>
            </a:r>
            <a:r>
              <a:rPr lang="en-US" sz="3800" dirty="0"/>
              <a:t> </a:t>
            </a:r>
            <a:r>
              <a:rPr lang="en-US" sz="3800" dirty="0" err="1"/>
              <a:t>membaca</a:t>
            </a:r>
            <a:r>
              <a:rPr lang="en-US" sz="3800" dirty="0"/>
              <a:t> </a:t>
            </a:r>
            <a:r>
              <a:rPr lang="en-US" sz="3800" dirty="0" err="1"/>
              <a:t>doa</a:t>
            </a:r>
            <a:r>
              <a:rPr lang="en-US" sz="3800" dirty="0"/>
              <a:t> </a:t>
            </a:r>
            <a:r>
              <a:rPr lang="en-US" sz="3800" dirty="0" err="1"/>
              <a:t>memohon</a:t>
            </a:r>
            <a:r>
              <a:rPr lang="en-US" sz="3800" dirty="0"/>
              <a:t> </a:t>
            </a:r>
            <a:r>
              <a:rPr lang="en-US" sz="3800" dirty="0" err="1"/>
              <a:t>perlindungan</a:t>
            </a:r>
            <a:r>
              <a:rPr lang="en-US" sz="3800" dirty="0"/>
              <a:t> </a:t>
            </a:r>
            <a:r>
              <a:rPr lang="en-US" sz="3800" dirty="0" err="1"/>
              <a:t>daripada</a:t>
            </a:r>
            <a:r>
              <a:rPr lang="en-US" sz="3800" dirty="0"/>
              <a:t> </a:t>
            </a:r>
            <a:r>
              <a:rPr lang="en-US" sz="3800" dirty="0" err="1"/>
              <a:t>Dajjal</a:t>
            </a:r>
            <a:r>
              <a:rPr lang="en-US" sz="3800" dirty="0"/>
              <a:t> </a:t>
            </a:r>
            <a:r>
              <a:rPr lang="en-US" sz="3800" dirty="0" err="1"/>
              <a:t>dalam</a:t>
            </a:r>
            <a:r>
              <a:rPr lang="en-US" sz="3800" dirty="0"/>
              <a:t> </a:t>
            </a:r>
            <a:r>
              <a:rPr lang="en-US" sz="3800" dirty="0" err="1"/>
              <a:t>setiap</a:t>
            </a:r>
            <a:r>
              <a:rPr lang="en-US" sz="3800" dirty="0"/>
              <a:t> </a:t>
            </a:r>
            <a:r>
              <a:rPr lang="en-US" sz="3800" dirty="0" err="1"/>
              <a:t>solatnya</a:t>
            </a:r>
            <a:r>
              <a:rPr lang="en-US" sz="3800" dirty="0"/>
              <a:t>. </a:t>
            </a:r>
            <a:r>
              <a:rPr lang="en-US" sz="3800" dirty="0" err="1"/>
              <a:t>Perkara</a:t>
            </a:r>
            <a:r>
              <a:rPr lang="en-US" sz="3800" dirty="0"/>
              <a:t> </a:t>
            </a:r>
            <a:r>
              <a:rPr lang="en-US" sz="3800" dirty="0" err="1"/>
              <a:t>ini</a:t>
            </a:r>
            <a:r>
              <a:rPr lang="en-US" sz="3800" dirty="0"/>
              <a:t> </a:t>
            </a:r>
            <a:r>
              <a:rPr lang="en-US" sz="3800" dirty="0" err="1"/>
              <a:t>berdasarkan</a:t>
            </a:r>
            <a:r>
              <a:rPr lang="en-US" sz="3800" dirty="0"/>
              <a:t> </a:t>
            </a:r>
            <a:r>
              <a:rPr lang="en-US" sz="3800" dirty="0" err="1"/>
              <a:t>pada</a:t>
            </a:r>
            <a:r>
              <a:rPr lang="en-US" sz="3800" dirty="0"/>
              <a:t> </a:t>
            </a:r>
            <a:r>
              <a:rPr lang="en-US" sz="3800" dirty="0" err="1"/>
              <a:t>hadis</a:t>
            </a:r>
            <a:r>
              <a:rPr lang="en-US" sz="3800" dirty="0"/>
              <a:t> </a:t>
            </a:r>
            <a:r>
              <a:rPr lang="en-US" sz="3800" dirty="0" err="1"/>
              <a:t>sahih</a:t>
            </a:r>
            <a:r>
              <a:rPr lang="en-US" sz="3800" dirty="0"/>
              <a:t>: </a:t>
            </a:r>
            <a:r>
              <a:rPr lang="en-US" sz="3800" dirty="0" err="1"/>
              <a:t>Daripada</a:t>
            </a:r>
            <a:r>
              <a:rPr lang="en-US" sz="3800" dirty="0"/>
              <a:t> </a:t>
            </a:r>
            <a:r>
              <a:rPr lang="en-US" sz="3800" dirty="0" err="1"/>
              <a:t>Aisyah</a:t>
            </a:r>
            <a:r>
              <a:rPr lang="en-US" sz="3800" dirty="0"/>
              <a:t> </a:t>
            </a:r>
            <a:r>
              <a:rPr lang="en-US" sz="3800" dirty="0" err="1"/>
              <a:t>Ummul</a:t>
            </a:r>
            <a:r>
              <a:rPr lang="en-US" sz="3800" dirty="0"/>
              <a:t> </a:t>
            </a:r>
            <a:r>
              <a:rPr lang="en-US" sz="3800" dirty="0" err="1"/>
              <a:t>Mukminin</a:t>
            </a:r>
            <a:r>
              <a:rPr lang="en-US" sz="3800" dirty="0"/>
              <a:t>, </a:t>
            </a:r>
            <a:r>
              <a:rPr lang="en-US" sz="3800" dirty="0" err="1"/>
              <a:t>bahawa</a:t>
            </a:r>
            <a:r>
              <a:rPr lang="en-US" sz="3800" dirty="0"/>
              <a:t> </a:t>
            </a:r>
            <a:r>
              <a:rPr lang="en-US" sz="3800" dirty="0" err="1"/>
              <a:t>Rasulullah</a:t>
            </a:r>
            <a:r>
              <a:rPr lang="en-US" sz="3800" dirty="0"/>
              <a:t> SAW </a:t>
            </a:r>
            <a:r>
              <a:rPr lang="en-US" sz="3800" dirty="0" err="1"/>
              <a:t>pada</a:t>
            </a:r>
            <a:r>
              <a:rPr lang="en-US" sz="3800" dirty="0"/>
              <a:t> </a:t>
            </a:r>
            <a:r>
              <a:rPr lang="en-US" sz="3800" dirty="0" err="1"/>
              <a:t>setiap</a:t>
            </a:r>
            <a:r>
              <a:rPr lang="en-US" sz="3800" dirty="0"/>
              <a:t> </a:t>
            </a:r>
            <a:r>
              <a:rPr lang="en-US" sz="3800" dirty="0" err="1"/>
              <a:t>solat</a:t>
            </a:r>
            <a:r>
              <a:rPr lang="en-US" sz="3800" dirty="0"/>
              <a:t> (</a:t>
            </a:r>
            <a:r>
              <a:rPr lang="en-US" sz="3800" dirty="0" err="1"/>
              <a:t>setelah</a:t>
            </a:r>
            <a:r>
              <a:rPr lang="en-US" sz="3800" dirty="0"/>
              <a:t> </a:t>
            </a:r>
            <a:r>
              <a:rPr lang="en-US" sz="3800" dirty="0" err="1"/>
              <a:t>tahiyat</a:t>
            </a:r>
            <a:r>
              <a:rPr lang="en-US" sz="3800" dirty="0"/>
              <a:t> </a:t>
            </a:r>
            <a:r>
              <a:rPr lang="en-US" sz="3800" dirty="0" err="1"/>
              <a:t>akhir</a:t>
            </a:r>
            <a:r>
              <a:rPr lang="en-US" sz="3800" dirty="0"/>
              <a:t>) </a:t>
            </a:r>
            <a:r>
              <a:rPr lang="en-US" sz="3800" dirty="0" err="1"/>
              <a:t>membaca</a:t>
            </a:r>
            <a:r>
              <a:rPr lang="en-US" sz="3800" dirty="0"/>
              <a:t>:</a:t>
            </a:r>
          </a:p>
          <a:p>
            <a:pPr marL="0" indent="0">
              <a:buNone/>
            </a:pPr>
            <a:r>
              <a:rPr lang="ar-AE" sz="3800" dirty="0"/>
              <a:t>اَللَّهُمَّ إِنِّي أَعُوذُ بِكَ مِنْ عَذَابِ القَبْرِ، وَأَعُوذُ بِكَ مِنْ فِتْنَةِ الْمَسِيحِ الدَّجَّالِ، وَأَعُوذُ بِكَ مِنْ فِتْنَةِ الْمَحْيَا، وَفِتْنَةِ الْمَمَاتِ، اللَّهُمَّ إِنِّي أَعُوذُ بِكَ مَنَ الْمَاْثَمِ وَالْمَغْرَمِ</a:t>
            </a:r>
          </a:p>
          <a:p>
            <a:pPr marL="0" indent="0">
              <a:buNone/>
            </a:pPr>
            <a:r>
              <a:rPr lang="en-US" sz="3800" b="1" dirty="0" err="1"/>
              <a:t>Maksudnya</a:t>
            </a:r>
            <a:r>
              <a:rPr lang="en-US" sz="3800" b="1" dirty="0"/>
              <a:t>: </a:t>
            </a:r>
            <a:r>
              <a:rPr lang="en-US" sz="3800" i="1" dirty="0"/>
              <a:t>“</a:t>
            </a:r>
            <a:r>
              <a:rPr lang="en-US" sz="3800" i="1" dirty="0" err="1"/>
              <a:t>Ya</a:t>
            </a:r>
            <a:r>
              <a:rPr lang="en-US" sz="3800" i="1" dirty="0"/>
              <a:t> Allah, </a:t>
            </a:r>
            <a:r>
              <a:rPr lang="en-US" sz="3800" i="1" dirty="0" err="1"/>
              <a:t>sesungguhnya</a:t>
            </a:r>
            <a:r>
              <a:rPr lang="en-US" sz="3800" i="1" dirty="0"/>
              <a:t> </a:t>
            </a:r>
            <a:r>
              <a:rPr lang="en-US" sz="3800" i="1" dirty="0" err="1"/>
              <a:t>aku</a:t>
            </a:r>
            <a:r>
              <a:rPr lang="en-US" sz="3800" i="1" dirty="0"/>
              <a:t> </a:t>
            </a:r>
            <a:r>
              <a:rPr lang="en-US" sz="3800" i="1" dirty="0" err="1"/>
              <a:t>berlindung</a:t>
            </a:r>
            <a:r>
              <a:rPr lang="en-US" sz="3800" i="1" dirty="0"/>
              <a:t> </a:t>
            </a:r>
            <a:r>
              <a:rPr lang="en-US" sz="3800" i="1" dirty="0" err="1"/>
              <a:t>pada</a:t>
            </a:r>
            <a:r>
              <a:rPr lang="en-US" sz="3800" i="1" dirty="0"/>
              <a:t>-Mu </a:t>
            </a:r>
            <a:r>
              <a:rPr lang="en-US" sz="3800" i="1" dirty="0" err="1"/>
              <a:t>daripada</a:t>
            </a:r>
            <a:r>
              <a:rPr lang="en-US" sz="3800" i="1" dirty="0"/>
              <a:t> </a:t>
            </a:r>
            <a:r>
              <a:rPr lang="en-US" sz="3800" i="1" dirty="0" err="1"/>
              <a:t>azab</a:t>
            </a:r>
            <a:r>
              <a:rPr lang="en-US" sz="3800" i="1" dirty="0"/>
              <a:t> </a:t>
            </a:r>
            <a:r>
              <a:rPr lang="en-US" sz="3800" i="1" dirty="0" err="1"/>
              <a:t>kubur</a:t>
            </a:r>
            <a:r>
              <a:rPr lang="en-US" sz="3800" i="1" dirty="0"/>
              <a:t>, </a:t>
            </a:r>
            <a:r>
              <a:rPr lang="en-US" sz="3800" i="1" dirty="0" err="1"/>
              <a:t>aku</a:t>
            </a:r>
            <a:r>
              <a:rPr lang="en-US" sz="3800" i="1" dirty="0"/>
              <a:t> </a:t>
            </a:r>
            <a:r>
              <a:rPr lang="en-US" sz="3800" i="1" dirty="0" err="1"/>
              <a:t>berlindung</a:t>
            </a:r>
            <a:r>
              <a:rPr lang="en-US" sz="3800" i="1" dirty="0"/>
              <a:t> </a:t>
            </a:r>
            <a:r>
              <a:rPr lang="en-US" sz="3800" i="1" dirty="0" err="1"/>
              <a:t>pada</a:t>
            </a:r>
            <a:r>
              <a:rPr lang="en-US" sz="3800" i="1" dirty="0"/>
              <a:t>-Mu </a:t>
            </a:r>
            <a:r>
              <a:rPr lang="en-US" sz="3800" i="1" dirty="0" err="1"/>
              <a:t>daripada</a:t>
            </a:r>
            <a:r>
              <a:rPr lang="en-US" sz="3800" i="1" dirty="0"/>
              <a:t> </a:t>
            </a:r>
            <a:r>
              <a:rPr lang="en-US" sz="3800" i="1" dirty="0" err="1"/>
              <a:t>buruknya</a:t>
            </a:r>
            <a:r>
              <a:rPr lang="en-US" sz="3800" i="1" dirty="0"/>
              <a:t> </a:t>
            </a:r>
            <a:r>
              <a:rPr lang="en-US" sz="3800" i="1" dirty="0" err="1"/>
              <a:t>fitnah</a:t>
            </a:r>
            <a:r>
              <a:rPr lang="en-US" sz="3800" i="1" dirty="0"/>
              <a:t> al-</a:t>
            </a:r>
            <a:r>
              <a:rPr lang="en-US" sz="3800" i="1" dirty="0" err="1"/>
              <a:t>Masih</a:t>
            </a:r>
            <a:r>
              <a:rPr lang="en-US" sz="3800" i="1" dirty="0"/>
              <a:t> al-</a:t>
            </a:r>
            <a:r>
              <a:rPr lang="en-US" sz="3800" i="1" dirty="0" err="1"/>
              <a:t>Dajjal</a:t>
            </a:r>
            <a:r>
              <a:rPr lang="en-US" sz="3800" i="1" dirty="0"/>
              <a:t>, </a:t>
            </a:r>
            <a:r>
              <a:rPr lang="en-US" sz="3800" i="1" dirty="0" err="1"/>
              <a:t>daripada</a:t>
            </a:r>
            <a:r>
              <a:rPr lang="en-US" sz="3800" i="1" dirty="0"/>
              <a:t> </a:t>
            </a:r>
            <a:r>
              <a:rPr lang="en-US" sz="3800" i="1" dirty="0" err="1"/>
              <a:t>fitnah</a:t>
            </a:r>
            <a:r>
              <a:rPr lang="en-US" sz="3800" i="1" dirty="0"/>
              <a:t> </a:t>
            </a:r>
            <a:r>
              <a:rPr lang="en-US" sz="3800" i="1" dirty="0" err="1"/>
              <a:t>hidup</a:t>
            </a:r>
            <a:r>
              <a:rPr lang="en-US" sz="3800" i="1" dirty="0"/>
              <a:t> </a:t>
            </a:r>
            <a:r>
              <a:rPr lang="en-US" sz="3800" i="1" dirty="0" err="1"/>
              <a:t>dan</a:t>
            </a:r>
            <a:r>
              <a:rPr lang="en-US" sz="3800" i="1" dirty="0"/>
              <a:t> </a:t>
            </a:r>
            <a:r>
              <a:rPr lang="en-US" sz="3800" i="1" dirty="0" err="1"/>
              <a:t>mati</a:t>
            </a:r>
            <a:r>
              <a:rPr lang="en-US" sz="3800" i="1" dirty="0"/>
              <a:t>. </a:t>
            </a:r>
            <a:r>
              <a:rPr lang="en-US" sz="3800" i="1" dirty="0" err="1"/>
              <a:t>Ya</a:t>
            </a:r>
            <a:r>
              <a:rPr lang="en-US" sz="3800" i="1" dirty="0"/>
              <a:t> Allah </a:t>
            </a:r>
            <a:r>
              <a:rPr lang="en-US" sz="3800" i="1" dirty="0" err="1"/>
              <a:t>aku</a:t>
            </a:r>
            <a:r>
              <a:rPr lang="en-US" sz="3800" i="1" dirty="0"/>
              <a:t> </a:t>
            </a:r>
            <a:r>
              <a:rPr lang="en-US" sz="3800" i="1" dirty="0" err="1"/>
              <a:t>berlindung</a:t>
            </a:r>
            <a:r>
              <a:rPr lang="en-US" sz="3800" i="1" dirty="0"/>
              <a:t> </a:t>
            </a:r>
            <a:r>
              <a:rPr lang="en-US" sz="3800" i="1" dirty="0" err="1"/>
              <a:t>pada</a:t>
            </a:r>
            <a:r>
              <a:rPr lang="en-US" sz="3800" i="1" dirty="0"/>
              <a:t>-Mu </a:t>
            </a:r>
            <a:r>
              <a:rPr lang="en-US" sz="3800" i="1" dirty="0" err="1"/>
              <a:t>daripada</a:t>
            </a:r>
            <a:r>
              <a:rPr lang="en-US" sz="3800" i="1" dirty="0"/>
              <a:t> </a:t>
            </a:r>
            <a:r>
              <a:rPr lang="en-US" sz="3800" i="1" dirty="0" err="1"/>
              <a:t>dosa</a:t>
            </a:r>
            <a:r>
              <a:rPr lang="en-US" sz="3800" i="1" dirty="0"/>
              <a:t> </a:t>
            </a:r>
            <a:r>
              <a:rPr lang="en-US" sz="3800" i="1" dirty="0" err="1"/>
              <a:t>serta</a:t>
            </a:r>
            <a:r>
              <a:rPr lang="en-US" sz="3800" i="1" dirty="0"/>
              <a:t> </a:t>
            </a:r>
            <a:r>
              <a:rPr lang="en-US" sz="3800" i="1" dirty="0" err="1"/>
              <a:t>hutang</a:t>
            </a:r>
            <a:r>
              <a:rPr lang="en-US" sz="3800" i="1" dirty="0"/>
              <a:t> yang </a:t>
            </a:r>
            <a:r>
              <a:rPr lang="en-US" sz="3800" i="1" dirty="0" err="1"/>
              <a:t>sukar</a:t>
            </a:r>
            <a:r>
              <a:rPr lang="en-US" sz="3800" i="1" dirty="0"/>
              <a:t> </a:t>
            </a:r>
            <a:r>
              <a:rPr lang="en-US" sz="3800" i="1" dirty="0" err="1"/>
              <a:t>untuk</a:t>
            </a:r>
            <a:r>
              <a:rPr lang="en-US" sz="3800" i="1" dirty="0"/>
              <a:t> </a:t>
            </a:r>
            <a:r>
              <a:rPr lang="en-US" sz="3800" i="1" dirty="0" err="1"/>
              <a:t>dibayar</a:t>
            </a:r>
            <a:r>
              <a:rPr lang="en-US" sz="3800" i="1" dirty="0"/>
              <a:t>.”</a:t>
            </a:r>
            <a:endParaRPr lang="en-US" sz="3800" dirty="0"/>
          </a:p>
          <a:p>
            <a:pPr marL="0" indent="0">
              <a:buNone/>
            </a:pPr>
            <a:r>
              <a:rPr lang="en-US" sz="3800" dirty="0" err="1"/>
              <a:t>Riwayat</a:t>
            </a:r>
            <a:r>
              <a:rPr lang="en-US" sz="3800" dirty="0"/>
              <a:t> al-</a:t>
            </a:r>
            <a:r>
              <a:rPr lang="en-US" sz="3800" dirty="0" err="1"/>
              <a:t>Bukhari</a:t>
            </a:r>
            <a:endParaRPr lang="en-US" sz="3800" dirty="0"/>
          </a:p>
          <a:p>
            <a:pPr marL="0" indent="0">
              <a:buNone/>
            </a:pPr>
            <a:endParaRPr lang="en-US" dirty="0"/>
          </a:p>
        </p:txBody>
      </p:sp>
    </p:spTree>
    <p:extLst>
      <p:ext uri="{BB962C8B-B14F-4D97-AF65-F5344CB8AC3E}">
        <p14:creationId xmlns:p14="http://schemas.microsoft.com/office/powerpoint/2010/main" val="34880398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629400"/>
          </a:xfrm>
        </p:spPr>
        <p:txBody>
          <a:bodyPr>
            <a:noAutofit/>
          </a:bodyPr>
          <a:lstStyle/>
          <a:p>
            <a:pPr algn="l"/>
            <a:r>
              <a:rPr lang="en-US" sz="2400" dirty="0" smtClean="0"/>
              <a:t> </a:t>
            </a:r>
            <a:br>
              <a:rPr lang="en-US" sz="2400" dirty="0" smtClean="0"/>
            </a:br>
            <a:r>
              <a:rPr lang="en-US" sz="2400" dirty="0"/>
              <a:t/>
            </a:r>
            <a:br>
              <a:rPr lang="en-US" sz="2400" dirty="0"/>
            </a:br>
            <a:r>
              <a:rPr lang="en-US" sz="2400" dirty="0" smtClean="0"/>
              <a:t/>
            </a:r>
            <a:br>
              <a:rPr lang="en-US" sz="2400" dirty="0" smtClean="0"/>
            </a:br>
            <a:r>
              <a:rPr lang="en-US" sz="2400" dirty="0" smtClean="0"/>
              <a:t/>
            </a:r>
            <a:br>
              <a:rPr lang="en-US" sz="2400" dirty="0" smtClean="0"/>
            </a:br>
            <a:r>
              <a:rPr lang="en-US" sz="2400" dirty="0" err="1" smtClean="0"/>
              <a:t>Secara</a:t>
            </a:r>
            <a:r>
              <a:rPr lang="en-US" sz="2400" dirty="0" smtClean="0"/>
              <a:t> </a:t>
            </a:r>
            <a:r>
              <a:rPr lang="en-US" sz="2400" dirty="0" err="1" smtClean="0"/>
              <a:t>terperinci</a:t>
            </a:r>
            <a:r>
              <a:rPr lang="en-US" sz="2400" dirty="0" smtClean="0"/>
              <a:t>, </a:t>
            </a:r>
            <a:r>
              <a:rPr lang="en-US" sz="2400" dirty="0" err="1" smtClean="0"/>
              <a:t>ciri-ciri</a:t>
            </a:r>
            <a:r>
              <a:rPr lang="en-US" sz="2400" dirty="0" smtClean="0"/>
              <a:t> </a:t>
            </a:r>
            <a:r>
              <a:rPr lang="en-US" sz="2400" dirty="0" err="1" smtClean="0"/>
              <a:t>Dajjal</a:t>
            </a:r>
            <a:r>
              <a:rPr lang="en-US" sz="2400" dirty="0" smtClean="0"/>
              <a:t> </a:t>
            </a:r>
            <a:r>
              <a:rPr lang="en-US" sz="2400" dirty="0" err="1" smtClean="0"/>
              <a:t>dapat</a:t>
            </a:r>
            <a:r>
              <a:rPr lang="en-US" sz="2400" dirty="0" smtClean="0"/>
              <a:t> </a:t>
            </a:r>
            <a:r>
              <a:rPr lang="en-US" sz="2400" dirty="0" err="1" smtClean="0"/>
              <a:t>dilihat</a:t>
            </a:r>
            <a:r>
              <a:rPr lang="en-US" sz="2400" dirty="0" smtClean="0"/>
              <a:t> </a:t>
            </a:r>
            <a:r>
              <a:rPr lang="en-US" sz="2400" dirty="0" err="1" smtClean="0"/>
              <a:t>dalam</a:t>
            </a:r>
            <a:r>
              <a:rPr lang="en-US" sz="2400" dirty="0" smtClean="0"/>
              <a:t> </a:t>
            </a:r>
            <a:r>
              <a:rPr lang="en-US" sz="2400" dirty="0" err="1" smtClean="0"/>
              <a:t>beberapa</a:t>
            </a:r>
            <a:r>
              <a:rPr lang="en-US" sz="2400" dirty="0" smtClean="0"/>
              <a:t> </a:t>
            </a:r>
            <a:r>
              <a:rPr lang="en-US" sz="2400" dirty="0" err="1" smtClean="0"/>
              <a:t>hadis</a:t>
            </a:r>
            <a:r>
              <a:rPr lang="en-US" sz="2400" dirty="0" smtClean="0"/>
              <a:t> </a:t>
            </a:r>
            <a:r>
              <a:rPr lang="en-US" sz="2400" dirty="0" err="1" smtClean="0"/>
              <a:t>berikut</a:t>
            </a:r>
            <a:r>
              <a:rPr lang="en-US" sz="2400" dirty="0" smtClean="0"/>
              <a:t>:</a:t>
            </a:r>
            <a:br>
              <a:rPr lang="en-US" sz="2400" dirty="0" smtClean="0"/>
            </a:br>
            <a:r>
              <a:rPr lang="en-US" sz="2400" dirty="0" smtClean="0"/>
              <a:t/>
            </a:r>
            <a:br>
              <a:rPr lang="en-US" sz="2400" dirty="0" smtClean="0"/>
            </a:br>
            <a:r>
              <a:rPr lang="en-US" sz="2400" dirty="0" smtClean="0"/>
              <a:t>“</a:t>
            </a:r>
            <a:r>
              <a:rPr lang="en-US" sz="2400" dirty="0" err="1" smtClean="0"/>
              <a:t>Tertulis</a:t>
            </a:r>
            <a:r>
              <a:rPr lang="en-US" sz="2400" dirty="0" smtClean="0"/>
              <a:t> di </a:t>
            </a:r>
            <a:r>
              <a:rPr lang="en-US" sz="2400" dirty="0" err="1" smtClean="0"/>
              <a:t>antara</a:t>
            </a:r>
            <a:r>
              <a:rPr lang="en-US" sz="2400" dirty="0" smtClean="0"/>
              <a:t> </a:t>
            </a:r>
            <a:r>
              <a:rPr lang="en-US" sz="2400" dirty="0" err="1" smtClean="0"/>
              <a:t>dua</a:t>
            </a:r>
            <a:r>
              <a:rPr lang="en-US" sz="2400" dirty="0" smtClean="0"/>
              <a:t> </a:t>
            </a:r>
            <a:r>
              <a:rPr lang="en-US" sz="2400" dirty="0" err="1" smtClean="0"/>
              <a:t>matanya</a:t>
            </a:r>
            <a:r>
              <a:rPr lang="en-US" sz="2400" dirty="0" smtClean="0"/>
              <a:t> </a:t>
            </a:r>
            <a:r>
              <a:rPr lang="en-US" sz="2400" dirty="0" err="1" smtClean="0"/>
              <a:t>perkataan</a:t>
            </a:r>
            <a:r>
              <a:rPr lang="en-US" sz="2400" dirty="0" smtClean="0"/>
              <a:t> </a:t>
            </a:r>
            <a:r>
              <a:rPr lang="en-US" sz="2400" dirty="0" err="1" smtClean="0"/>
              <a:t>kafir</a:t>
            </a:r>
            <a:r>
              <a:rPr lang="en-US" sz="2400" dirty="0" smtClean="0"/>
              <a:t> yang </a:t>
            </a:r>
            <a:r>
              <a:rPr lang="en-US" sz="2400" dirty="0" err="1" smtClean="0"/>
              <a:t>dieja</a:t>
            </a:r>
            <a:r>
              <a:rPr lang="en-US" sz="2400" dirty="0" smtClean="0"/>
              <a:t> </a:t>
            </a:r>
            <a:r>
              <a:rPr lang="en-US" sz="2400" dirty="0" err="1" smtClean="0"/>
              <a:t>oleh</a:t>
            </a:r>
            <a:r>
              <a:rPr lang="en-US" sz="2400" dirty="0" smtClean="0"/>
              <a:t> </a:t>
            </a:r>
            <a:r>
              <a:rPr lang="en-US" sz="2400" dirty="0" err="1" smtClean="0"/>
              <a:t>Rasulullah</a:t>
            </a:r>
            <a:r>
              <a:rPr lang="en-US" sz="2400" dirty="0" smtClean="0"/>
              <a:t> SAW </a:t>
            </a:r>
            <a:r>
              <a:rPr lang="en-US" sz="2400" dirty="0" err="1" smtClean="0"/>
              <a:t>jaf</a:t>
            </a:r>
            <a:r>
              <a:rPr lang="en-US" sz="2400" dirty="0" smtClean="0"/>
              <a:t>, </a:t>
            </a:r>
            <a:r>
              <a:rPr lang="en-US" sz="2400" dirty="0" err="1" smtClean="0"/>
              <a:t>fa</a:t>
            </a:r>
            <a:r>
              <a:rPr lang="en-US" sz="2400" dirty="0" smtClean="0"/>
              <a:t>’, </a:t>
            </a:r>
            <a:r>
              <a:rPr lang="en-US" sz="2400" dirty="0" err="1" smtClean="0"/>
              <a:t>ra</a:t>
            </a:r>
            <a:r>
              <a:rPr lang="en-US" sz="2400" dirty="0" smtClean="0"/>
              <a:t>’ yang </a:t>
            </a:r>
            <a:r>
              <a:rPr lang="en-US" sz="2400" dirty="0" err="1" smtClean="0"/>
              <a:t>dapat</a:t>
            </a:r>
            <a:r>
              <a:rPr lang="en-US" sz="2400" dirty="0" smtClean="0"/>
              <a:t> </a:t>
            </a:r>
            <a:r>
              <a:rPr lang="en-US" sz="2400" dirty="0" err="1" smtClean="0"/>
              <a:t>dibaca</a:t>
            </a:r>
            <a:r>
              <a:rPr lang="en-US" sz="2400" dirty="0" smtClean="0"/>
              <a:t> </a:t>
            </a:r>
            <a:r>
              <a:rPr lang="en-US" sz="2400" dirty="0" err="1" smtClean="0"/>
              <a:t>oleh</a:t>
            </a:r>
            <a:r>
              <a:rPr lang="en-US" sz="2400" dirty="0" smtClean="0"/>
              <a:t> </a:t>
            </a:r>
            <a:r>
              <a:rPr lang="en-US" sz="2400" dirty="0" err="1" smtClean="0"/>
              <a:t>setiap</a:t>
            </a:r>
            <a:r>
              <a:rPr lang="en-US" sz="2400" dirty="0" smtClean="0"/>
              <a:t> </a:t>
            </a:r>
            <a:r>
              <a:rPr lang="en-US" sz="2400" dirty="0" err="1" smtClean="0"/>
              <a:t>mukmin</a:t>
            </a:r>
            <a:r>
              <a:rPr lang="en-US" sz="2400" dirty="0" smtClean="0"/>
              <a:t> yang </a:t>
            </a:r>
            <a:r>
              <a:rPr lang="en-US" sz="2400" dirty="0" err="1" smtClean="0"/>
              <a:t>pandai</a:t>
            </a:r>
            <a:r>
              <a:rPr lang="en-US" sz="2400" dirty="0" smtClean="0"/>
              <a:t> </a:t>
            </a:r>
            <a:r>
              <a:rPr lang="en-US" sz="2400" dirty="0" err="1" smtClean="0"/>
              <a:t>membaca</a:t>
            </a:r>
            <a:r>
              <a:rPr lang="en-US" sz="2400" dirty="0" smtClean="0"/>
              <a:t> </a:t>
            </a:r>
            <a:r>
              <a:rPr lang="en-US" sz="2400" dirty="0" err="1" smtClean="0"/>
              <a:t>mahupun</a:t>
            </a:r>
            <a:r>
              <a:rPr lang="en-US" sz="2400" dirty="0" smtClean="0"/>
              <a:t> </a:t>
            </a:r>
            <a:r>
              <a:rPr lang="en-US" sz="2400" dirty="0" err="1" smtClean="0"/>
              <a:t>oleh</a:t>
            </a:r>
            <a:r>
              <a:rPr lang="en-US" sz="2400" dirty="0" smtClean="0"/>
              <a:t> </a:t>
            </a:r>
            <a:r>
              <a:rPr lang="en-US" sz="2400" dirty="0" err="1" smtClean="0"/>
              <a:t>mukmin</a:t>
            </a:r>
            <a:r>
              <a:rPr lang="en-US" sz="2400" dirty="0" smtClean="0"/>
              <a:t> yang </a:t>
            </a:r>
            <a:r>
              <a:rPr lang="en-US" sz="2400" dirty="0" err="1" smtClean="0"/>
              <a:t>buta</a:t>
            </a:r>
            <a:r>
              <a:rPr lang="en-US" sz="2400" dirty="0" smtClean="0"/>
              <a:t> </a:t>
            </a:r>
            <a:r>
              <a:rPr lang="en-US" sz="2400" dirty="0" err="1" smtClean="0"/>
              <a:t>huruf</a:t>
            </a:r>
            <a:r>
              <a:rPr lang="en-US" sz="2400" dirty="0" smtClean="0"/>
              <a:t>. </a:t>
            </a:r>
            <a:r>
              <a:rPr lang="en-US" sz="2400" dirty="0" err="1" smtClean="0"/>
              <a:t>Menurut</a:t>
            </a:r>
            <a:r>
              <a:rPr lang="en-US" sz="2400" dirty="0" smtClean="0"/>
              <a:t> kami, </a:t>
            </a:r>
            <a:r>
              <a:rPr lang="en-US" sz="2400" dirty="0" err="1" smtClean="0"/>
              <a:t>perkara</a:t>
            </a:r>
            <a:r>
              <a:rPr lang="en-US" sz="2400" dirty="0" smtClean="0"/>
              <a:t> </a:t>
            </a:r>
            <a:r>
              <a:rPr lang="en-US" sz="2400" dirty="0" err="1" smtClean="0"/>
              <a:t>ini</a:t>
            </a:r>
            <a:r>
              <a:rPr lang="en-US" sz="2400" dirty="0" smtClean="0"/>
              <a:t> </a:t>
            </a:r>
            <a:r>
              <a:rPr lang="en-US" sz="2400" dirty="0" err="1" smtClean="0"/>
              <a:t>tidak</a:t>
            </a:r>
            <a:r>
              <a:rPr lang="en-US" sz="2400" dirty="0" smtClean="0"/>
              <a:t> </a:t>
            </a:r>
            <a:r>
              <a:rPr lang="en-US" sz="2400" dirty="0" err="1" smtClean="0"/>
              <a:t>akan</a:t>
            </a:r>
            <a:r>
              <a:rPr lang="en-US" sz="2400" dirty="0" smtClean="0"/>
              <a:t> </a:t>
            </a:r>
            <a:r>
              <a:rPr lang="en-US" sz="2400" dirty="0" err="1" smtClean="0"/>
              <a:t>tersembunyi</a:t>
            </a:r>
            <a:r>
              <a:rPr lang="en-US" sz="2400" dirty="0" smtClean="0"/>
              <a:t> (</a:t>
            </a:r>
            <a:r>
              <a:rPr lang="en-US" sz="2400" dirty="0" err="1" smtClean="0"/>
              <a:t>meragukan</a:t>
            </a:r>
            <a:r>
              <a:rPr lang="en-US" sz="2400" dirty="0" smtClean="0"/>
              <a:t>) </a:t>
            </a:r>
            <a:r>
              <a:rPr lang="en-US" sz="2400" dirty="0" err="1" smtClean="0"/>
              <a:t>lagi</a:t>
            </a:r>
            <a:r>
              <a:rPr lang="en-US" sz="2400" dirty="0" smtClean="0"/>
              <a:t> </a:t>
            </a:r>
            <a:r>
              <a:rPr lang="en-US" sz="2400" dirty="0" err="1" smtClean="0"/>
              <a:t>bagi</a:t>
            </a:r>
            <a:r>
              <a:rPr lang="en-US" sz="2400" dirty="0" smtClean="0"/>
              <a:t> </a:t>
            </a:r>
            <a:r>
              <a:rPr lang="en-US" sz="2400" dirty="0" err="1" smtClean="0"/>
              <a:t>sesiapa</a:t>
            </a:r>
            <a:r>
              <a:rPr lang="en-US" sz="2400" dirty="0" smtClean="0"/>
              <a:t> </a:t>
            </a:r>
            <a:r>
              <a:rPr lang="en-US" sz="2400" dirty="0" err="1" smtClean="0"/>
              <a:t>sahaja</a:t>
            </a:r>
            <a:r>
              <a:rPr lang="en-US" sz="2400" dirty="0" smtClean="0"/>
              <a:t>.”</a:t>
            </a:r>
            <a:br>
              <a:rPr lang="en-US" sz="2400" dirty="0" smtClean="0"/>
            </a:br>
            <a:r>
              <a:rPr lang="en-US" sz="2400" dirty="0" smtClean="0"/>
              <a:t/>
            </a:r>
            <a:br>
              <a:rPr lang="en-US" sz="2400" dirty="0" smtClean="0"/>
            </a:br>
            <a:r>
              <a:rPr lang="en-US" sz="2400" dirty="0" smtClean="0"/>
              <a:t>“</a:t>
            </a:r>
            <a:r>
              <a:rPr lang="en-US" sz="2400" dirty="0" err="1" smtClean="0"/>
              <a:t>Ternyata</a:t>
            </a:r>
            <a:r>
              <a:rPr lang="en-US" sz="2400" dirty="0" smtClean="0"/>
              <a:t> </a:t>
            </a:r>
            <a:r>
              <a:rPr lang="en-US" sz="2400" dirty="0" err="1" smtClean="0"/>
              <a:t>dia</a:t>
            </a:r>
            <a:r>
              <a:rPr lang="en-US" sz="2400" dirty="0" smtClean="0"/>
              <a:t> </a:t>
            </a:r>
            <a:r>
              <a:rPr lang="en-US" sz="2400" dirty="0" err="1" smtClean="0"/>
              <a:t>seorang</a:t>
            </a:r>
            <a:r>
              <a:rPr lang="en-US" sz="2400" dirty="0" smtClean="0"/>
              <a:t> </a:t>
            </a:r>
            <a:r>
              <a:rPr lang="en-US" sz="2400" dirty="0" err="1" smtClean="0"/>
              <a:t>lelaki</a:t>
            </a:r>
            <a:r>
              <a:rPr lang="en-US" sz="2400" dirty="0" smtClean="0"/>
              <a:t> yang </a:t>
            </a:r>
            <a:r>
              <a:rPr lang="en-US" sz="2400" dirty="0" err="1" smtClean="0"/>
              <a:t>berbadan</a:t>
            </a:r>
            <a:r>
              <a:rPr lang="en-US" sz="2400" dirty="0" smtClean="0"/>
              <a:t> </a:t>
            </a:r>
            <a:r>
              <a:rPr lang="en-US" sz="2400" dirty="0" err="1" smtClean="0"/>
              <a:t>besar</a:t>
            </a:r>
            <a:r>
              <a:rPr lang="en-US" sz="2400" dirty="0" smtClean="0"/>
              <a:t>, </a:t>
            </a:r>
            <a:r>
              <a:rPr lang="en-US" sz="2400" dirty="0" err="1" smtClean="0"/>
              <a:t>merah</a:t>
            </a:r>
            <a:r>
              <a:rPr lang="en-US" sz="2400" dirty="0" smtClean="0"/>
              <a:t>, </a:t>
            </a:r>
            <a:r>
              <a:rPr lang="en-US" sz="2400" dirty="0" err="1" smtClean="0"/>
              <a:t>berambut</a:t>
            </a:r>
            <a:r>
              <a:rPr lang="en-US" sz="2400" dirty="0" smtClean="0"/>
              <a:t> </a:t>
            </a:r>
            <a:r>
              <a:rPr lang="en-US" sz="2400" dirty="0" err="1" smtClean="0"/>
              <a:t>kerinting</a:t>
            </a:r>
            <a:r>
              <a:rPr lang="en-US" sz="2400" dirty="0" smtClean="0"/>
              <a:t>, </a:t>
            </a:r>
            <a:r>
              <a:rPr lang="en-US" sz="2400" dirty="0" err="1" smtClean="0"/>
              <a:t>dan</a:t>
            </a:r>
            <a:r>
              <a:rPr lang="en-US" sz="2400" dirty="0" smtClean="0"/>
              <a:t> </a:t>
            </a:r>
            <a:r>
              <a:rPr lang="en-US" sz="2400" dirty="0" err="1" smtClean="0"/>
              <a:t>bermata</a:t>
            </a:r>
            <a:r>
              <a:rPr lang="en-US" sz="2400" dirty="0" smtClean="0"/>
              <a:t> </a:t>
            </a:r>
            <a:r>
              <a:rPr lang="en-US" sz="2400" dirty="0" err="1" smtClean="0"/>
              <a:t>sebelah</a:t>
            </a:r>
            <a:r>
              <a:rPr lang="en-US" sz="2400" dirty="0" smtClean="0"/>
              <a:t>.”</a:t>
            </a:r>
            <a:br>
              <a:rPr lang="en-US" sz="2400" dirty="0" smtClean="0"/>
            </a:br>
            <a:r>
              <a:rPr lang="en-US" sz="2400" dirty="0" err="1" smtClean="0"/>
              <a:t>Riwayat</a:t>
            </a:r>
            <a:r>
              <a:rPr lang="en-US" sz="2400" dirty="0" smtClean="0"/>
              <a:t> al-</a:t>
            </a:r>
            <a:r>
              <a:rPr lang="en-US" sz="2400" dirty="0" err="1" smtClean="0"/>
              <a:t>Bukhari</a:t>
            </a:r>
            <a:r>
              <a:rPr lang="en-US" sz="2400" dirty="0" smtClean="0"/>
              <a:t> </a:t>
            </a:r>
            <a:r>
              <a:rPr lang="en-US" sz="2400" dirty="0" err="1" smtClean="0"/>
              <a:t>daripada</a:t>
            </a:r>
            <a:r>
              <a:rPr lang="en-US" sz="2400" dirty="0" smtClean="0"/>
              <a:t> </a:t>
            </a:r>
            <a:r>
              <a:rPr lang="en-US" sz="2400" dirty="0" err="1" smtClean="0"/>
              <a:t>Ibnu</a:t>
            </a:r>
            <a:r>
              <a:rPr lang="en-US" sz="2400" dirty="0" smtClean="0"/>
              <a:t> Umar</a:t>
            </a:r>
            <a:br>
              <a:rPr lang="en-US" sz="2400" dirty="0" smtClean="0"/>
            </a:br>
            <a:r>
              <a:rPr lang="en-US" sz="2400" dirty="0" smtClean="0"/>
              <a:t/>
            </a:r>
            <a:br>
              <a:rPr lang="en-US" sz="2400" dirty="0" smtClean="0"/>
            </a:br>
            <a:r>
              <a:rPr lang="en-US" sz="2400" dirty="0" err="1" smtClean="0"/>
              <a:t>Dalam</a:t>
            </a:r>
            <a:r>
              <a:rPr lang="en-US" sz="2400" dirty="0" smtClean="0"/>
              <a:t> </a:t>
            </a:r>
            <a:r>
              <a:rPr lang="en-US" sz="2400" dirty="0" err="1" smtClean="0"/>
              <a:t>hadis</a:t>
            </a:r>
            <a:r>
              <a:rPr lang="en-US" sz="2400" dirty="0" smtClean="0"/>
              <a:t> </a:t>
            </a:r>
            <a:r>
              <a:rPr lang="en-US" sz="2400" dirty="0" err="1" smtClean="0"/>
              <a:t>riwayat</a:t>
            </a:r>
            <a:r>
              <a:rPr lang="en-US" sz="2400" dirty="0" smtClean="0"/>
              <a:t> </a:t>
            </a:r>
            <a:r>
              <a:rPr lang="en-US" sz="2400" dirty="0" err="1" smtClean="0"/>
              <a:t>Thabrani</a:t>
            </a:r>
            <a:r>
              <a:rPr lang="en-US" sz="2400" dirty="0" smtClean="0"/>
              <a:t> </a:t>
            </a:r>
            <a:r>
              <a:rPr lang="en-US" sz="2400" dirty="0" err="1" smtClean="0"/>
              <a:t>daripada</a:t>
            </a:r>
            <a:r>
              <a:rPr lang="en-US" sz="2400" dirty="0" smtClean="0"/>
              <a:t> Abdullah </a:t>
            </a:r>
            <a:r>
              <a:rPr lang="en-US" sz="2400" dirty="0" err="1" smtClean="0"/>
              <a:t>Ibnu</a:t>
            </a:r>
            <a:r>
              <a:rPr lang="en-US" sz="2400" dirty="0" smtClean="0"/>
              <a:t> </a:t>
            </a:r>
            <a:r>
              <a:rPr lang="en-US" sz="2400" dirty="0" err="1" smtClean="0"/>
              <a:t>Mughaffal</a:t>
            </a:r>
            <a:r>
              <a:rPr lang="en-US" sz="2400" dirty="0" smtClean="0"/>
              <a:t> </a:t>
            </a:r>
            <a:r>
              <a:rPr lang="en-US" sz="2400" dirty="0" err="1" smtClean="0"/>
              <a:t>dinyatakan</a:t>
            </a:r>
            <a:r>
              <a:rPr lang="en-US" sz="2400" dirty="0" smtClean="0"/>
              <a:t>, “</a:t>
            </a:r>
            <a:r>
              <a:rPr lang="en-US" sz="2400" dirty="0" err="1" smtClean="0"/>
              <a:t>Dajjal</a:t>
            </a:r>
            <a:r>
              <a:rPr lang="en-US" sz="2400" dirty="0" smtClean="0"/>
              <a:t> </a:t>
            </a:r>
            <a:r>
              <a:rPr lang="en-US" sz="2400" dirty="0" err="1" smtClean="0"/>
              <a:t>berkulit</a:t>
            </a:r>
            <a:r>
              <a:rPr lang="en-US" sz="2400" dirty="0" smtClean="0"/>
              <a:t> </a:t>
            </a:r>
            <a:r>
              <a:rPr lang="en-US" sz="2400" dirty="0" err="1" smtClean="0"/>
              <a:t>coklat</a:t>
            </a:r>
            <a:r>
              <a:rPr lang="en-US" sz="2400" dirty="0" smtClean="0"/>
              <a:t> </a:t>
            </a:r>
            <a:r>
              <a:rPr lang="en-US" sz="2400" dirty="0" err="1" smtClean="0"/>
              <a:t>dan</a:t>
            </a:r>
            <a:r>
              <a:rPr lang="en-US" sz="2400" dirty="0" smtClean="0"/>
              <a:t> </a:t>
            </a:r>
            <a:r>
              <a:rPr lang="en-US" sz="2400" dirty="0" err="1" smtClean="0"/>
              <a:t>dan</a:t>
            </a:r>
            <a:r>
              <a:rPr lang="en-US" sz="2400" dirty="0" smtClean="0"/>
              <a:t> </a:t>
            </a:r>
            <a:r>
              <a:rPr lang="en-US" sz="2400" dirty="0" err="1" smtClean="0"/>
              <a:t>berambut</a:t>
            </a:r>
            <a:r>
              <a:rPr lang="en-US" sz="2400" dirty="0" smtClean="0"/>
              <a:t> </a:t>
            </a:r>
            <a:r>
              <a:rPr lang="en-US" sz="2400" dirty="0" err="1" smtClean="0"/>
              <a:t>kerinting</a:t>
            </a:r>
            <a:r>
              <a:rPr lang="en-US" sz="2400" dirty="0" smtClean="0"/>
              <a:t>.”</a:t>
            </a:r>
            <a:br>
              <a:rPr lang="en-US" sz="2400" dirty="0" smtClean="0"/>
            </a:br>
            <a:r>
              <a:rPr lang="en-US" sz="2400" dirty="0" smtClean="0"/>
              <a:t/>
            </a:r>
            <a:br>
              <a:rPr lang="en-US" sz="2400" dirty="0" smtClean="0"/>
            </a:br>
            <a:r>
              <a:rPr lang="en-US" sz="2400" dirty="0" smtClean="0"/>
              <a:t/>
            </a:r>
            <a:br>
              <a:rPr lang="en-US" sz="2400" dirty="0" smtClean="0"/>
            </a:br>
            <a:endParaRPr lang="en-US" sz="2400" dirty="0"/>
          </a:p>
        </p:txBody>
      </p:sp>
      <p:sp>
        <p:nvSpPr>
          <p:cNvPr id="3" name="Content Placeholder 2"/>
          <p:cNvSpPr>
            <a:spLocks noGrp="1"/>
          </p:cNvSpPr>
          <p:nvPr>
            <p:ph idx="1"/>
          </p:nvPr>
        </p:nvSpPr>
        <p:spPr>
          <a:xfrm>
            <a:off x="457200" y="6080444"/>
            <a:ext cx="8229600" cy="45719"/>
          </a:xfrm>
        </p:spPr>
        <p:txBody>
          <a:bodyPr>
            <a:normAutofit fontScale="25000" lnSpcReduction="20000"/>
          </a:bodyPr>
          <a:lstStyle/>
          <a:p>
            <a:endParaRPr lang="en-US" dirty="0"/>
          </a:p>
        </p:txBody>
      </p:sp>
    </p:spTree>
    <p:extLst>
      <p:ext uri="{BB962C8B-B14F-4D97-AF65-F5344CB8AC3E}">
        <p14:creationId xmlns:p14="http://schemas.microsoft.com/office/powerpoint/2010/main" val="33061553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4112"/>
          </a:xfrm>
        </p:spPr>
        <p:txBody>
          <a:bodyPr>
            <a:normAutofit fontScale="90000"/>
          </a:bodyPr>
          <a:lstStyle/>
          <a:p>
            <a:endParaRPr lang="en-US" dirty="0"/>
          </a:p>
        </p:txBody>
      </p:sp>
      <p:sp>
        <p:nvSpPr>
          <p:cNvPr id="3" name="Content Placeholder 2"/>
          <p:cNvSpPr>
            <a:spLocks noGrp="1"/>
          </p:cNvSpPr>
          <p:nvPr>
            <p:ph idx="1"/>
          </p:nvPr>
        </p:nvSpPr>
        <p:spPr>
          <a:xfrm>
            <a:off x="457200" y="609600"/>
            <a:ext cx="8229600" cy="5943600"/>
          </a:xfrm>
        </p:spPr>
        <p:txBody>
          <a:bodyPr>
            <a:normAutofit fontScale="85000" lnSpcReduction="20000"/>
          </a:bodyPr>
          <a:lstStyle/>
          <a:p>
            <a:pPr marL="0" indent="0">
              <a:buNone/>
            </a:pPr>
            <a:endParaRPr lang="en-US" dirty="0" smtClean="0"/>
          </a:p>
          <a:p>
            <a:pPr marL="0" indent="0">
              <a:buNone/>
            </a:pPr>
            <a:r>
              <a:rPr lang="en-US" dirty="0" smtClean="0"/>
              <a:t>“</a:t>
            </a:r>
            <a:r>
              <a:rPr lang="en-US" dirty="0" err="1"/>
              <a:t>Sesungguhnya</a:t>
            </a:r>
            <a:r>
              <a:rPr lang="en-US" dirty="0"/>
              <a:t> al-</a:t>
            </a:r>
            <a:r>
              <a:rPr lang="en-US" dirty="0" err="1"/>
              <a:t>Masih</a:t>
            </a:r>
            <a:r>
              <a:rPr lang="en-US" dirty="0"/>
              <a:t> al-</a:t>
            </a:r>
            <a:r>
              <a:rPr lang="en-US" dirty="0" err="1"/>
              <a:t>Dajjal</a:t>
            </a:r>
            <a:r>
              <a:rPr lang="en-US" dirty="0"/>
              <a:t> </a:t>
            </a:r>
            <a:r>
              <a:rPr lang="en-US" dirty="0" err="1"/>
              <a:t>adalah</a:t>
            </a:r>
            <a:r>
              <a:rPr lang="en-US" dirty="0"/>
              <a:t> </a:t>
            </a:r>
            <a:r>
              <a:rPr lang="en-US" dirty="0" err="1"/>
              <a:t>seorang</a:t>
            </a:r>
            <a:r>
              <a:rPr lang="en-US" dirty="0"/>
              <a:t> </a:t>
            </a:r>
            <a:r>
              <a:rPr lang="en-US" dirty="0" err="1"/>
              <a:t>lelaki</a:t>
            </a:r>
            <a:r>
              <a:rPr lang="en-US" dirty="0"/>
              <a:t> yang </a:t>
            </a:r>
            <a:r>
              <a:rPr lang="en-US" dirty="0" err="1"/>
              <a:t>pendek</a:t>
            </a:r>
            <a:r>
              <a:rPr lang="en-US" dirty="0"/>
              <a:t>, </a:t>
            </a:r>
            <a:r>
              <a:rPr lang="en-US" dirty="0" err="1"/>
              <a:t>hujung</a:t>
            </a:r>
            <a:r>
              <a:rPr lang="en-US" dirty="0"/>
              <a:t> </a:t>
            </a:r>
            <a:r>
              <a:rPr lang="en-US" dirty="0" err="1"/>
              <a:t>telapak</a:t>
            </a:r>
            <a:r>
              <a:rPr lang="en-US" dirty="0"/>
              <a:t> </a:t>
            </a:r>
            <a:r>
              <a:rPr lang="en-US" dirty="0" err="1"/>
              <a:t>kakinya</a:t>
            </a:r>
            <a:r>
              <a:rPr lang="en-US" dirty="0"/>
              <a:t> </a:t>
            </a:r>
            <a:r>
              <a:rPr lang="en-US" dirty="0" err="1"/>
              <a:t>berdekatan</a:t>
            </a:r>
            <a:r>
              <a:rPr lang="en-US" dirty="0"/>
              <a:t>, </a:t>
            </a:r>
            <a:r>
              <a:rPr lang="en-US" dirty="0" err="1"/>
              <a:t>sedangkan</a:t>
            </a:r>
            <a:r>
              <a:rPr lang="en-US" dirty="0"/>
              <a:t> </a:t>
            </a:r>
            <a:r>
              <a:rPr lang="en-US" dirty="0" err="1"/>
              <a:t>tumitnya</a:t>
            </a:r>
            <a:r>
              <a:rPr lang="en-US" dirty="0"/>
              <a:t> </a:t>
            </a:r>
            <a:r>
              <a:rPr lang="en-US" dirty="0" err="1"/>
              <a:t>berjauhan</a:t>
            </a:r>
            <a:r>
              <a:rPr lang="en-US" dirty="0"/>
              <a:t>, </a:t>
            </a:r>
            <a:r>
              <a:rPr lang="en-US" dirty="0" err="1"/>
              <a:t>berambut</a:t>
            </a:r>
            <a:r>
              <a:rPr lang="en-US" dirty="0"/>
              <a:t> </a:t>
            </a:r>
            <a:r>
              <a:rPr lang="en-US" dirty="0" err="1"/>
              <a:t>kerinting</a:t>
            </a:r>
            <a:r>
              <a:rPr lang="en-US" dirty="0"/>
              <a:t>, </a:t>
            </a:r>
            <a:r>
              <a:rPr lang="en-US" dirty="0" err="1"/>
              <a:t>bermata</a:t>
            </a:r>
            <a:r>
              <a:rPr lang="en-US" dirty="0"/>
              <a:t> </a:t>
            </a:r>
            <a:r>
              <a:rPr lang="en-US" dirty="0" err="1"/>
              <a:t>sebalah</a:t>
            </a:r>
            <a:r>
              <a:rPr lang="en-US" dirty="0"/>
              <a:t> </a:t>
            </a:r>
            <a:r>
              <a:rPr lang="en-US" dirty="0" err="1"/>
              <a:t>dengan</a:t>
            </a:r>
            <a:r>
              <a:rPr lang="en-US" dirty="0"/>
              <a:t> </a:t>
            </a:r>
            <a:r>
              <a:rPr lang="en-US" dirty="0" err="1"/>
              <a:t>mata</a:t>
            </a:r>
            <a:r>
              <a:rPr lang="en-US" dirty="0"/>
              <a:t> yang </a:t>
            </a:r>
            <a:r>
              <a:rPr lang="en-US" dirty="0" err="1"/>
              <a:t>terhapus</a:t>
            </a:r>
            <a:r>
              <a:rPr lang="en-US" dirty="0"/>
              <a:t>.”</a:t>
            </a:r>
          </a:p>
          <a:p>
            <a:pPr marL="0" indent="0">
              <a:buNone/>
            </a:pPr>
            <a:r>
              <a:rPr lang="en-US" dirty="0" err="1"/>
              <a:t>Riwayat</a:t>
            </a:r>
            <a:r>
              <a:rPr lang="en-US" dirty="0"/>
              <a:t> Abu </a:t>
            </a:r>
            <a:r>
              <a:rPr lang="en-US" dirty="0" err="1"/>
              <a:t>Daud</a:t>
            </a:r>
            <a:r>
              <a:rPr lang="en-US" dirty="0"/>
              <a:t> </a:t>
            </a:r>
            <a:r>
              <a:rPr lang="en-US" dirty="0" err="1"/>
              <a:t>daripada</a:t>
            </a:r>
            <a:r>
              <a:rPr lang="en-US" dirty="0"/>
              <a:t> </a:t>
            </a:r>
            <a:r>
              <a:rPr lang="en-US" dirty="0" err="1"/>
              <a:t>Ubadah</a:t>
            </a:r>
            <a:r>
              <a:rPr lang="en-US" dirty="0"/>
              <a:t> bin </a:t>
            </a:r>
            <a:r>
              <a:rPr lang="en-US" dirty="0" err="1"/>
              <a:t>Somit</a:t>
            </a:r>
            <a:r>
              <a:rPr lang="en-US" dirty="0"/>
              <a:t> </a:t>
            </a:r>
            <a:r>
              <a:rPr lang="en-US" dirty="0" err="1"/>
              <a:t>dan</a:t>
            </a:r>
            <a:r>
              <a:rPr lang="en-US" dirty="0"/>
              <a:t> Ahmad</a:t>
            </a:r>
          </a:p>
          <a:p>
            <a:pPr marL="0" indent="0">
              <a:buNone/>
            </a:pPr>
            <a:endParaRPr lang="en-US" dirty="0"/>
          </a:p>
          <a:p>
            <a:pPr marL="0" indent="0">
              <a:buNone/>
            </a:pPr>
            <a:r>
              <a:rPr lang="en-US" dirty="0"/>
              <a:t>“</a:t>
            </a:r>
            <a:r>
              <a:rPr lang="en-US" dirty="0" err="1"/>
              <a:t>Sesungguhnya</a:t>
            </a:r>
            <a:r>
              <a:rPr lang="en-US" dirty="0"/>
              <a:t> </a:t>
            </a:r>
            <a:r>
              <a:rPr lang="en-US" dirty="0" err="1"/>
              <a:t>kepala</a:t>
            </a:r>
            <a:r>
              <a:rPr lang="en-US" dirty="0"/>
              <a:t> </a:t>
            </a:r>
            <a:r>
              <a:rPr lang="en-US" dirty="0" err="1"/>
              <a:t>Dajjal</a:t>
            </a:r>
            <a:r>
              <a:rPr lang="en-US" dirty="0"/>
              <a:t> </a:t>
            </a:r>
            <a:r>
              <a:rPr lang="en-US" dirty="0" err="1"/>
              <a:t>itu</a:t>
            </a:r>
            <a:r>
              <a:rPr lang="en-US" dirty="0"/>
              <a:t> </a:t>
            </a:r>
            <a:r>
              <a:rPr lang="en-US" dirty="0" err="1"/>
              <a:t>dari</a:t>
            </a:r>
            <a:r>
              <a:rPr lang="en-US" dirty="0"/>
              <a:t> </a:t>
            </a:r>
            <a:r>
              <a:rPr lang="en-US" dirty="0" err="1"/>
              <a:t>belakang</a:t>
            </a:r>
            <a:r>
              <a:rPr lang="en-US" dirty="0"/>
              <a:t> </a:t>
            </a:r>
            <a:r>
              <a:rPr lang="en-US" dirty="0" err="1"/>
              <a:t>kelihatan</a:t>
            </a:r>
            <a:r>
              <a:rPr lang="en-US" dirty="0"/>
              <a:t> </a:t>
            </a:r>
            <a:r>
              <a:rPr lang="en-US" dirty="0" err="1"/>
              <a:t>tebal</a:t>
            </a:r>
            <a:r>
              <a:rPr lang="en-US" dirty="0"/>
              <a:t> </a:t>
            </a:r>
            <a:r>
              <a:rPr lang="en-US" dirty="0" err="1"/>
              <a:t>dan</a:t>
            </a:r>
            <a:r>
              <a:rPr lang="en-US" dirty="0"/>
              <a:t> </a:t>
            </a:r>
            <a:r>
              <a:rPr lang="en-US" dirty="0" err="1"/>
              <a:t>berkelok-kelok</a:t>
            </a:r>
            <a:r>
              <a:rPr lang="en-US" dirty="0"/>
              <a:t>.”</a:t>
            </a:r>
          </a:p>
          <a:p>
            <a:pPr marL="0" indent="0">
              <a:buNone/>
            </a:pPr>
            <a:r>
              <a:rPr lang="en-US" dirty="0" err="1"/>
              <a:t>Riwayat</a:t>
            </a:r>
            <a:r>
              <a:rPr lang="en-US" dirty="0"/>
              <a:t> Ahmad </a:t>
            </a:r>
            <a:r>
              <a:rPr lang="en-US" dirty="0" err="1"/>
              <a:t>daripada</a:t>
            </a:r>
            <a:r>
              <a:rPr lang="en-US" dirty="0"/>
              <a:t> </a:t>
            </a:r>
            <a:r>
              <a:rPr lang="en-US" dirty="0" err="1"/>
              <a:t>Hisyam</a:t>
            </a:r>
            <a:r>
              <a:rPr lang="en-US" dirty="0"/>
              <a:t> bin ‘Amir</a:t>
            </a:r>
          </a:p>
          <a:p>
            <a:pPr marL="0" indent="0">
              <a:buNone/>
            </a:pPr>
            <a:endParaRPr lang="en-US" dirty="0"/>
          </a:p>
          <a:p>
            <a:pPr marL="0" indent="0">
              <a:buNone/>
            </a:pPr>
            <a:r>
              <a:rPr lang="en-US" dirty="0"/>
              <a:t>“</a:t>
            </a:r>
            <a:r>
              <a:rPr lang="en-US" dirty="0" err="1"/>
              <a:t>Pada</a:t>
            </a:r>
            <a:r>
              <a:rPr lang="en-US" dirty="0"/>
              <a:t> </a:t>
            </a:r>
            <a:r>
              <a:rPr lang="en-US" dirty="0" err="1"/>
              <a:t>matanya</a:t>
            </a:r>
            <a:r>
              <a:rPr lang="en-US" dirty="0"/>
              <a:t> yang </a:t>
            </a:r>
            <a:r>
              <a:rPr lang="en-US" dirty="0" err="1"/>
              <a:t>sebelah</a:t>
            </a:r>
            <a:r>
              <a:rPr lang="en-US" dirty="0"/>
              <a:t> </a:t>
            </a:r>
            <a:r>
              <a:rPr lang="en-US" dirty="0" err="1"/>
              <a:t>kanan</a:t>
            </a:r>
            <a:r>
              <a:rPr lang="en-US" dirty="0"/>
              <a:t>, </a:t>
            </a:r>
            <a:r>
              <a:rPr lang="en-US" dirty="0" err="1"/>
              <a:t>seakan-akan</a:t>
            </a:r>
            <a:r>
              <a:rPr lang="en-US" dirty="0"/>
              <a:t> </a:t>
            </a:r>
            <a:r>
              <a:rPr lang="en-US" dirty="0" err="1"/>
              <a:t>ia</a:t>
            </a:r>
            <a:r>
              <a:rPr lang="en-US" dirty="0"/>
              <a:t> </a:t>
            </a:r>
            <a:r>
              <a:rPr lang="en-US" dirty="0" err="1"/>
              <a:t>adalah</a:t>
            </a:r>
            <a:r>
              <a:rPr lang="en-US" dirty="0"/>
              <a:t> </a:t>
            </a:r>
            <a:r>
              <a:rPr lang="en-US" dirty="0" err="1"/>
              <a:t>satu</a:t>
            </a:r>
            <a:r>
              <a:rPr lang="en-US" dirty="0"/>
              <a:t> </a:t>
            </a:r>
            <a:r>
              <a:rPr lang="en-US" dirty="0" err="1"/>
              <a:t>biji</a:t>
            </a:r>
            <a:r>
              <a:rPr lang="en-US" dirty="0"/>
              <a:t> </a:t>
            </a:r>
            <a:r>
              <a:rPr lang="en-US" dirty="0" err="1"/>
              <a:t>anggur</a:t>
            </a:r>
            <a:r>
              <a:rPr lang="en-US" dirty="0"/>
              <a:t> yang </a:t>
            </a:r>
            <a:r>
              <a:rPr lang="en-US" dirty="0" err="1"/>
              <a:t>terapung</a:t>
            </a:r>
            <a:r>
              <a:rPr lang="en-US" dirty="0"/>
              <a:t>.”</a:t>
            </a:r>
          </a:p>
          <a:p>
            <a:pPr marL="0" indent="0">
              <a:buNone/>
            </a:pPr>
            <a:r>
              <a:rPr lang="en-US" dirty="0" err="1"/>
              <a:t>Riwayat</a:t>
            </a:r>
            <a:r>
              <a:rPr lang="en-US" dirty="0"/>
              <a:t> al-</a:t>
            </a:r>
            <a:r>
              <a:rPr lang="en-US" dirty="0" err="1"/>
              <a:t>Bukhari</a:t>
            </a:r>
            <a:r>
              <a:rPr lang="en-US" dirty="0"/>
              <a:t> </a:t>
            </a:r>
            <a:r>
              <a:rPr lang="en-US" dirty="0" err="1"/>
              <a:t>daripada</a:t>
            </a:r>
            <a:r>
              <a:rPr lang="en-US" dirty="0"/>
              <a:t> </a:t>
            </a:r>
            <a:r>
              <a:rPr lang="en-US" dirty="0" err="1"/>
              <a:t>Ibn</a:t>
            </a:r>
            <a:r>
              <a:rPr lang="en-US" dirty="0"/>
              <a:t> Umar</a:t>
            </a:r>
          </a:p>
          <a:p>
            <a:pPr marL="0" indent="0">
              <a:buNone/>
            </a:pPr>
            <a:endParaRPr lang="en-US" dirty="0"/>
          </a:p>
          <a:p>
            <a:pPr marL="0" indent="0">
              <a:buNone/>
            </a:pPr>
            <a:r>
              <a:rPr lang="en-US" dirty="0"/>
              <a:t>“</a:t>
            </a:r>
            <a:r>
              <a:rPr lang="en-US" dirty="0" err="1"/>
              <a:t>Bukanlah</a:t>
            </a:r>
            <a:r>
              <a:rPr lang="en-US" dirty="0"/>
              <a:t> </a:t>
            </a:r>
            <a:r>
              <a:rPr lang="en-US" dirty="0" err="1"/>
              <a:t>sesungguhnya</a:t>
            </a:r>
            <a:r>
              <a:rPr lang="en-US" dirty="0"/>
              <a:t> </a:t>
            </a:r>
            <a:r>
              <a:rPr lang="en-US" dirty="0" err="1"/>
              <a:t>dia</a:t>
            </a:r>
            <a:r>
              <a:rPr lang="en-US" dirty="0"/>
              <a:t> </a:t>
            </a:r>
            <a:r>
              <a:rPr lang="en-US" dirty="0" err="1"/>
              <a:t>itu</a:t>
            </a:r>
            <a:r>
              <a:rPr lang="en-US" dirty="0"/>
              <a:t> </a:t>
            </a:r>
            <a:r>
              <a:rPr lang="en-US" dirty="0" err="1"/>
              <a:t>bermata</a:t>
            </a:r>
            <a:r>
              <a:rPr lang="en-US" dirty="0"/>
              <a:t> </a:t>
            </a:r>
            <a:r>
              <a:rPr lang="en-US" dirty="0" err="1"/>
              <a:t>sebelah</a:t>
            </a:r>
            <a:r>
              <a:rPr lang="en-US" dirty="0"/>
              <a:t> </a:t>
            </a:r>
            <a:r>
              <a:rPr lang="en-US" dirty="0" err="1"/>
              <a:t>dan</a:t>
            </a:r>
            <a:r>
              <a:rPr lang="en-US" dirty="0"/>
              <a:t> </a:t>
            </a:r>
            <a:r>
              <a:rPr lang="en-US" dirty="0" err="1"/>
              <a:t>tertulis</a:t>
            </a:r>
            <a:r>
              <a:rPr lang="en-US" dirty="0"/>
              <a:t> di </a:t>
            </a:r>
            <a:r>
              <a:rPr lang="en-US" dirty="0" err="1"/>
              <a:t>antara</a:t>
            </a:r>
            <a:r>
              <a:rPr lang="en-US" dirty="0"/>
              <a:t> </a:t>
            </a:r>
            <a:r>
              <a:rPr lang="en-US" dirty="0" err="1"/>
              <a:t>kedua</a:t>
            </a:r>
            <a:r>
              <a:rPr lang="en-US" dirty="0"/>
              <a:t> </a:t>
            </a:r>
            <a:r>
              <a:rPr lang="en-US" dirty="0" err="1"/>
              <a:t>mata</a:t>
            </a:r>
            <a:r>
              <a:rPr lang="en-US" dirty="0"/>
              <a:t> </a:t>
            </a:r>
            <a:r>
              <a:rPr lang="en-US" dirty="0" err="1"/>
              <a:t>Dajjal</a:t>
            </a:r>
            <a:r>
              <a:rPr lang="en-US" dirty="0"/>
              <a:t> </a:t>
            </a:r>
            <a:r>
              <a:rPr lang="en-US" dirty="0" err="1"/>
              <a:t>itu</a:t>
            </a:r>
            <a:r>
              <a:rPr lang="en-US" dirty="0"/>
              <a:t> </a:t>
            </a:r>
            <a:r>
              <a:rPr lang="en-US" dirty="0" err="1"/>
              <a:t>perkataan</a:t>
            </a:r>
            <a:r>
              <a:rPr lang="en-US" dirty="0"/>
              <a:t> </a:t>
            </a:r>
            <a:r>
              <a:rPr lang="en-US" dirty="0" err="1"/>
              <a:t>kafir</a:t>
            </a:r>
            <a:r>
              <a:rPr lang="en-US" dirty="0"/>
              <a:t>, yang </a:t>
            </a:r>
            <a:r>
              <a:rPr lang="en-US" dirty="0" err="1"/>
              <a:t>dapat</a:t>
            </a:r>
            <a:r>
              <a:rPr lang="en-US" dirty="0"/>
              <a:t> </a:t>
            </a:r>
            <a:r>
              <a:rPr lang="en-US" dirty="0" err="1"/>
              <a:t>dibaca</a:t>
            </a:r>
            <a:r>
              <a:rPr lang="en-US" dirty="0"/>
              <a:t> </a:t>
            </a:r>
            <a:r>
              <a:rPr lang="en-US" dirty="0" err="1"/>
              <a:t>oleh</a:t>
            </a:r>
            <a:r>
              <a:rPr lang="en-US" dirty="0"/>
              <a:t> </a:t>
            </a:r>
            <a:r>
              <a:rPr lang="en-US" dirty="0" err="1"/>
              <a:t>setiap</a:t>
            </a:r>
            <a:r>
              <a:rPr lang="en-US" dirty="0"/>
              <a:t> </a:t>
            </a:r>
            <a:r>
              <a:rPr lang="en-US" dirty="0" err="1"/>
              <a:t>mukmin</a:t>
            </a:r>
            <a:r>
              <a:rPr lang="en-US" dirty="0"/>
              <a:t>.”</a:t>
            </a:r>
          </a:p>
          <a:p>
            <a:pPr marL="0" indent="0">
              <a:buNone/>
            </a:pPr>
            <a:r>
              <a:rPr lang="en-US" dirty="0" err="1"/>
              <a:t>Riwayat</a:t>
            </a:r>
            <a:r>
              <a:rPr lang="en-US" dirty="0"/>
              <a:t> </a:t>
            </a:r>
            <a:r>
              <a:rPr lang="en-US" dirty="0" err="1"/>
              <a:t>Muttafaq</a:t>
            </a:r>
            <a:r>
              <a:rPr lang="en-US" dirty="0"/>
              <a:t> ‘</a:t>
            </a:r>
            <a:r>
              <a:rPr lang="en-US" dirty="0" err="1"/>
              <a:t>Alaih</a:t>
            </a:r>
            <a:r>
              <a:rPr lang="en-US" dirty="0"/>
              <a:t> , </a:t>
            </a:r>
            <a:r>
              <a:rPr lang="en-US" dirty="0" err="1"/>
              <a:t>daripada</a:t>
            </a:r>
            <a:r>
              <a:rPr lang="en-US" dirty="0"/>
              <a:t> </a:t>
            </a:r>
            <a:r>
              <a:rPr lang="en-US" dirty="0" err="1"/>
              <a:t>hadis</a:t>
            </a:r>
            <a:r>
              <a:rPr lang="en-US" dirty="0"/>
              <a:t> </a:t>
            </a:r>
            <a:r>
              <a:rPr lang="en-US" dirty="0" err="1"/>
              <a:t>Anas</a:t>
            </a:r>
            <a:endParaRPr lang="en-US" dirty="0"/>
          </a:p>
        </p:txBody>
      </p:sp>
    </p:spTree>
    <p:extLst>
      <p:ext uri="{BB962C8B-B14F-4D97-AF65-F5344CB8AC3E}">
        <p14:creationId xmlns:p14="http://schemas.microsoft.com/office/powerpoint/2010/main" val="14558083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411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638800"/>
          </a:xfrm>
        </p:spPr>
        <p:txBody>
          <a:bodyPr>
            <a:normAutofit fontScale="77500" lnSpcReduction="20000"/>
          </a:bodyPr>
          <a:lstStyle/>
          <a:p>
            <a:pPr marL="0" indent="0">
              <a:buNone/>
            </a:pPr>
            <a:endParaRPr lang="en-US" dirty="0" smtClean="0"/>
          </a:p>
          <a:p>
            <a:pPr marL="0" indent="0">
              <a:buNone/>
            </a:pPr>
            <a:r>
              <a:rPr lang="en-US" dirty="0" smtClean="0"/>
              <a:t>“</a:t>
            </a:r>
            <a:r>
              <a:rPr lang="en-US" dirty="0" err="1"/>
              <a:t>Dajjal</a:t>
            </a:r>
            <a:r>
              <a:rPr lang="en-US" dirty="0"/>
              <a:t> </a:t>
            </a:r>
            <a:r>
              <a:rPr lang="en-US" dirty="0" err="1"/>
              <a:t>itu</a:t>
            </a:r>
            <a:r>
              <a:rPr lang="en-US" dirty="0"/>
              <a:t> </a:t>
            </a:r>
            <a:r>
              <a:rPr lang="en-US" dirty="0" err="1"/>
              <a:t>adalah</a:t>
            </a:r>
            <a:r>
              <a:rPr lang="en-US" dirty="0"/>
              <a:t> </a:t>
            </a:r>
            <a:r>
              <a:rPr lang="en-US" dirty="0" err="1"/>
              <a:t>mata</a:t>
            </a:r>
            <a:r>
              <a:rPr lang="en-US" dirty="0"/>
              <a:t> </a:t>
            </a:r>
            <a:r>
              <a:rPr lang="en-US" dirty="0" err="1"/>
              <a:t>kirinya</a:t>
            </a:r>
            <a:r>
              <a:rPr lang="en-US" dirty="0"/>
              <a:t> </a:t>
            </a:r>
            <a:r>
              <a:rPr lang="en-US" dirty="0" err="1"/>
              <a:t>buta</a:t>
            </a:r>
            <a:r>
              <a:rPr lang="en-US" dirty="0"/>
              <a:t> </a:t>
            </a:r>
            <a:r>
              <a:rPr lang="en-US" dirty="0" err="1"/>
              <a:t>dan</a:t>
            </a:r>
            <a:r>
              <a:rPr lang="en-US" dirty="0"/>
              <a:t> </a:t>
            </a:r>
            <a:r>
              <a:rPr lang="en-US" dirty="0" err="1"/>
              <a:t>rambutnya</a:t>
            </a:r>
            <a:r>
              <a:rPr lang="en-US" dirty="0"/>
              <a:t> </a:t>
            </a:r>
            <a:r>
              <a:rPr lang="en-US" dirty="0" err="1"/>
              <a:t>kasar</a:t>
            </a:r>
            <a:r>
              <a:rPr lang="en-US" dirty="0"/>
              <a:t>; </a:t>
            </a:r>
            <a:r>
              <a:rPr lang="en-US" dirty="0" err="1"/>
              <a:t>dia</a:t>
            </a:r>
            <a:r>
              <a:rPr lang="en-US" dirty="0"/>
              <a:t> </a:t>
            </a:r>
            <a:r>
              <a:rPr lang="en-US" dirty="0" err="1"/>
              <a:t>mempunyai</a:t>
            </a:r>
            <a:r>
              <a:rPr lang="en-US" dirty="0"/>
              <a:t> </a:t>
            </a:r>
            <a:r>
              <a:rPr lang="en-US" dirty="0" err="1"/>
              <a:t>syurga</a:t>
            </a:r>
            <a:r>
              <a:rPr lang="en-US" dirty="0"/>
              <a:t> </a:t>
            </a:r>
            <a:r>
              <a:rPr lang="en-US" dirty="0" err="1"/>
              <a:t>dan</a:t>
            </a:r>
            <a:r>
              <a:rPr lang="en-US" dirty="0"/>
              <a:t> </a:t>
            </a:r>
            <a:r>
              <a:rPr lang="en-US" dirty="0" err="1"/>
              <a:t>neraka</a:t>
            </a:r>
            <a:r>
              <a:rPr lang="en-US" dirty="0"/>
              <a:t> yang </a:t>
            </a:r>
            <a:r>
              <a:rPr lang="en-US" dirty="0" err="1"/>
              <a:t>syurganya</a:t>
            </a:r>
            <a:r>
              <a:rPr lang="en-US" dirty="0"/>
              <a:t> </a:t>
            </a:r>
            <a:r>
              <a:rPr lang="en-US" dirty="0" err="1"/>
              <a:t>itu</a:t>
            </a:r>
            <a:r>
              <a:rPr lang="en-US" dirty="0"/>
              <a:t> </a:t>
            </a:r>
            <a:r>
              <a:rPr lang="en-US" dirty="0" err="1"/>
              <a:t>sebenarnya</a:t>
            </a:r>
            <a:r>
              <a:rPr lang="en-US" dirty="0"/>
              <a:t> </a:t>
            </a:r>
            <a:r>
              <a:rPr lang="en-US" dirty="0" err="1"/>
              <a:t>adalah</a:t>
            </a:r>
            <a:r>
              <a:rPr lang="en-US" dirty="0"/>
              <a:t> </a:t>
            </a:r>
            <a:r>
              <a:rPr lang="en-US" dirty="0" err="1"/>
              <a:t>neraka</a:t>
            </a:r>
            <a:r>
              <a:rPr lang="en-US" dirty="0"/>
              <a:t>, </a:t>
            </a:r>
            <a:r>
              <a:rPr lang="en-US" dirty="0" err="1"/>
              <a:t>sedangkan</a:t>
            </a:r>
            <a:r>
              <a:rPr lang="en-US" dirty="0"/>
              <a:t> </a:t>
            </a:r>
            <a:r>
              <a:rPr lang="en-US" dirty="0" err="1"/>
              <a:t>nerakanya</a:t>
            </a:r>
            <a:r>
              <a:rPr lang="en-US" dirty="0"/>
              <a:t> </a:t>
            </a:r>
            <a:r>
              <a:rPr lang="en-US" dirty="0" err="1"/>
              <a:t>sebenarnya</a:t>
            </a:r>
            <a:r>
              <a:rPr lang="en-US" dirty="0"/>
              <a:t> </a:t>
            </a:r>
            <a:r>
              <a:rPr lang="en-US" dirty="0" err="1"/>
              <a:t>adakah</a:t>
            </a:r>
            <a:r>
              <a:rPr lang="en-US" dirty="0"/>
              <a:t> </a:t>
            </a:r>
            <a:r>
              <a:rPr lang="en-US" dirty="0" err="1"/>
              <a:t>syurga</a:t>
            </a:r>
            <a:r>
              <a:rPr lang="en-US" dirty="0"/>
              <a:t>.</a:t>
            </a:r>
          </a:p>
          <a:p>
            <a:pPr marL="0" indent="0">
              <a:buNone/>
            </a:pPr>
            <a:r>
              <a:rPr lang="en-US" dirty="0" err="1"/>
              <a:t>Riwayat</a:t>
            </a:r>
            <a:r>
              <a:rPr lang="en-US" dirty="0"/>
              <a:t> </a:t>
            </a:r>
            <a:r>
              <a:rPr lang="en-US" dirty="0" err="1"/>
              <a:t>Huzaifah</a:t>
            </a:r>
            <a:endParaRPr lang="en-US" dirty="0"/>
          </a:p>
          <a:p>
            <a:pPr marL="0" indent="0">
              <a:buNone/>
            </a:pPr>
            <a:endParaRPr lang="en-US" dirty="0"/>
          </a:p>
          <a:p>
            <a:pPr marL="0" indent="0">
              <a:buNone/>
            </a:pPr>
            <a:r>
              <a:rPr lang="en-US" dirty="0"/>
              <a:t>“</a:t>
            </a:r>
            <a:r>
              <a:rPr lang="en-US" dirty="0" err="1"/>
              <a:t>Sesungguhnya</a:t>
            </a:r>
            <a:r>
              <a:rPr lang="en-US" dirty="0"/>
              <a:t> </a:t>
            </a:r>
            <a:r>
              <a:rPr lang="en-US" dirty="0" err="1"/>
              <a:t>aku</a:t>
            </a:r>
            <a:r>
              <a:rPr lang="en-US" dirty="0"/>
              <a:t> </a:t>
            </a:r>
            <a:r>
              <a:rPr lang="en-US" dirty="0" err="1"/>
              <a:t>mengetahui</a:t>
            </a:r>
            <a:r>
              <a:rPr lang="en-US" dirty="0"/>
              <a:t> </a:t>
            </a:r>
            <a:r>
              <a:rPr lang="en-US" dirty="0" err="1"/>
              <a:t>sifat</a:t>
            </a:r>
            <a:r>
              <a:rPr lang="en-US" dirty="0"/>
              <a:t> </a:t>
            </a:r>
            <a:r>
              <a:rPr lang="en-US" dirty="0" err="1"/>
              <a:t>Dajjal</a:t>
            </a:r>
            <a:r>
              <a:rPr lang="en-US" dirty="0"/>
              <a:t> </a:t>
            </a:r>
            <a:r>
              <a:rPr lang="en-US" dirty="0" err="1"/>
              <a:t>itu</a:t>
            </a:r>
            <a:r>
              <a:rPr lang="en-US" dirty="0"/>
              <a:t>; </a:t>
            </a:r>
            <a:r>
              <a:rPr lang="en-US" dirty="0" err="1"/>
              <a:t>dia</a:t>
            </a:r>
            <a:r>
              <a:rPr lang="en-US" dirty="0"/>
              <a:t> </a:t>
            </a:r>
            <a:r>
              <a:rPr lang="en-US" dirty="0" err="1"/>
              <a:t>mempunyai</a:t>
            </a:r>
            <a:r>
              <a:rPr lang="en-US" dirty="0"/>
              <a:t> </a:t>
            </a:r>
            <a:r>
              <a:rPr lang="en-US" dirty="0" err="1"/>
              <a:t>dua</a:t>
            </a:r>
            <a:r>
              <a:rPr lang="en-US" dirty="0"/>
              <a:t> </a:t>
            </a:r>
            <a:r>
              <a:rPr lang="en-US" dirty="0" err="1"/>
              <a:t>buah</a:t>
            </a:r>
            <a:r>
              <a:rPr lang="en-US" dirty="0"/>
              <a:t> </a:t>
            </a:r>
            <a:r>
              <a:rPr lang="en-US" dirty="0" err="1"/>
              <a:t>sungai</a:t>
            </a:r>
            <a:r>
              <a:rPr lang="en-US" dirty="0"/>
              <a:t>, yang </a:t>
            </a:r>
            <a:r>
              <a:rPr lang="en-US" dirty="0" err="1"/>
              <a:t>satu</a:t>
            </a:r>
            <a:r>
              <a:rPr lang="en-US" dirty="0"/>
              <a:t> </a:t>
            </a:r>
            <a:r>
              <a:rPr lang="en-US" dirty="0" err="1"/>
              <a:t>mengandungi</a:t>
            </a:r>
            <a:r>
              <a:rPr lang="en-US" dirty="0"/>
              <a:t> air </a:t>
            </a:r>
            <a:r>
              <a:rPr lang="en-US" dirty="0" err="1"/>
              <a:t>putih</a:t>
            </a:r>
            <a:r>
              <a:rPr lang="en-US" dirty="0"/>
              <a:t> </a:t>
            </a:r>
            <a:r>
              <a:rPr lang="en-US" dirty="0" err="1"/>
              <a:t>sedangkan</a:t>
            </a:r>
            <a:r>
              <a:rPr lang="en-US" dirty="0"/>
              <a:t> yang lain </a:t>
            </a:r>
            <a:r>
              <a:rPr lang="en-US" dirty="0" err="1"/>
              <a:t>mengandungi</a:t>
            </a:r>
            <a:r>
              <a:rPr lang="en-US" dirty="0"/>
              <a:t> </a:t>
            </a:r>
            <a:r>
              <a:rPr lang="en-US" dirty="0" err="1"/>
              <a:t>nyalaan</a:t>
            </a:r>
            <a:r>
              <a:rPr lang="en-US" dirty="0"/>
              <a:t> </a:t>
            </a:r>
            <a:r>
              <a:rPr lang="en-US" dirty="0" err="1"/>
              <a:t>api</a:t>
            </a:r>
            <a:r>
              <a:rPr lang="en-US" dirty="0"/>
              <a:t>. </a:t>
            </a:r>
            <a:r>
              <a:rPr lang="en-US" dirty="0" err="1"/>
              <a:t>Jika</a:t>
            </a:r>
            <a:r>
              <a:rPr lang="en-US" dirty="0"/>
              <a:t> </a:t>
            </a:r>
            <a:r>
              <a:rPr lang="en-US" dirty="0" err="1"/>
              <a:t>seseorang</a:t>
            </a:r>
            <a:r>
              <a:rPr lang="en-US" dirty="0"/>
              <a:t> yang </a:t>
            </a:r>
            <a:r>
              <a:rPr lang="en-US" dirty="0" err="1"/>
              <a:t>melihat</a:t>
            </a:r>
            <a:r>
              <a:rPr lang="en-US" dirty="0"/>
              <a:t> </a:t>
            </a:r>
            <a:r>
              <a:rPr lang="en-US" dirty="0" err="1"/>
              <a:t>sungai</a:t>
            </a:r>
            <a:r>
              <a:rPr lang="en-US" dirty="0"/>
              <a:t> yang </a:t>
            </a:r>
            <a:r>
              <a:rPr lang="en-US" dirty="0" err="1"/>
              <a:t>mengandungi</a:t>
            </a:r>
            <a:r>
              <a:rPr lang="en-US" dirty="0"/>
              <a:t> </a:t>
            </a:r>
            <a:r>
              <a:rPr lang="en-US" dirty="0" err="1"/>
              <a:t>nyalaan</a:t>
            </a:r>
            <a:r>
              <a:rPr lang="en-US" dirty="0"/>
              <a:t> </a:t>
            </a:r>
            <a:r>
              <a:rPr lang="en-US" dirty="0" err="1"/>
              <a:t>api</a:t>
            </a:r>
            <a:r>
              <a:rPr lang="en-US" dirty="0"/>
              <a:t> </a:t>
            </a:r>
            <a:r>
              <a:rPr lang="en-US" dirty="0" err="1"/>
              <a:t>itu</a:t>
            </a:r>
            <a:r>
              <a:rPr lang="en-US" dirty="0"/>
              <a:t>, </a:t>
            </a:r>
            <a:r>
              <a:rPr lang="en-US" dirty="0" err="1"/>
              <a:t>maka</a:t>
            </a:r>
            <a:r>
              <a:rPr lang="en-US" dirty="0"/>
              <a:t> </a:t>
            </a:r>
            <a:r>
              <a:rPr lang="en-US" dirty="0" err="1"/>
              <a:t>hendaklah</a:t>
            </a:r>
            <a:r>
              <a:rPr lang="en-US" dirty="0"/>
              <a:t> </a:t>
            </a:r>
            <a:r>
              <a:rPr lang="en-US" dirty="0" err="1"/>
              <a:t>dia</a:t>
            </a:r>
            <a:r>
              <a:rPr lang="en-US" dirty="0"/>
              <a:t> </a:t>
            </a:r>
            <a:r>
              <a:rPr lang="en-US" dirty="0" err="1"/>
              <a:t>menutup</a:t>
            </a:r>
            <a:r>
              <a:rPr lang="en-US" dirty="0"/>
              <a:t> </a:t>
            </a:r>
            <a:r>
              <a:rPr lang="en-US" dirty="0" err="1"/>
              <a:t>matanya</a:t>
            </a:r>
            <a:r>
              <a:rPr lang="en-US" dirty="0"/>
              <a:t> </a:t>
            </a:r>
            <a:r>
              <a:rPr lang="en-US" dirty="0" err="1"/>
              <a:t>dan</a:t>
            </a:r>
            <a:r>
              <a:rPr lang="en-US" dirty="0"/>
              <a:t> </a:t>
            </a:r>
            <a:r>
              <a:rPr lang="en-US" dirty="0" err="1"/>
              <a:t>mendekati</a:t>
            </a:r>
            <a:r>
              <a:rPr lang="en-US" dirty="0"/>
              <a:t> </a:t>
            </a:r>
            <a:r>
              <a:rPr lang="en-US" dirty="0" err="1"/>
              <a:t>ke</a:t>
            </a:r>
            <a:r>
              <a:rPr lang="en-US" dirty="0"/>
              <a:t> </a:t>
            </a:r>
            <a:r>
              <a:rPr lang="en-US" dirty="0" err="1"/>
              <a:t>arahnya</a:t>
            </a:r>
            <a:r>
              <a:rPr lang="en-US" dirty="0"/>
              <a:t>, </a:t>
            </a:r>
            <a:r>
              <a:rPr lang="en-US" dirty="0" err="1"/>
              <a:t>maka</a:t>
            </a:r>
            <a:r>
              <a:rPr lang="en-US" dirty="0"/>
              <a:t> </a:t>
            </a:r>
            <a:r>
              <a:rPr lang="en-US" dirty="0" err="1"/>
              <a:t>dia</a:t>
            </a:r>
            <a:r>
              <a:rPr lang="en-US" dirty="0"/>
              <a:t> </a:t>
            </a:r>
            <a:r>
              <a:rPr lang="en-US" dirty="0" err="1"/>
              <a:t>akan</a:t>
            </a:r>
            <a:r>
              <a:rPr lang="en-US" dirty="0"/>
              <a:t> </a:t>
            </a:r>
            <a:r>
              <a:rPr lang="en-US" dirty="0" err="1"/>
              <a:t>dapat</a:t>
            </a:r>
            <a:r>
              <a:rPr lang="en-US" dirty="0"/>
              <a:t> </a:t>
            </a:r>
            <a:r>
              <a:rPr lang="en-US" dirty="0" err="1"/>
              <a:t>meminum</a:t>
            </a:r>
            <a:r>
              <a:rPr lang="en-US" dirty="0"/>
              <a:t> air </a:t>
            </a:r>
            <a:r>
              <a:rPr lang="en-US" dirty="0" err="1"/>
              <a:t>sejuk</a:t>
            </a:r>
            <a:r>
              <a:rPr lang="en-US" dirty="0"/>
              <a:t> </a:t>
            </a:r>
            <a:r>
              <a:rPr lang="en-US" dirty="0" err="1"/>
              <a:t>darinya</a:t>
            </a:r>
            <a:r>
              <a:rPr lang="en-US" dirty="0"/>
              <a:t>. </a:t>
            </a:r>
            <a:r>
              <a:rPr lang="en-US" dirty="0" err="1"/>
              <a:t>Ciri-ciri</a:t>
            </a:r>
            <a:r>
              <a:rPr lang="en-US" dirty="0"/>
              <a:t> </a:t>
            </a:r>
            <a:r>
              <a:rPr lang="en-US" dirty="0" err="1"/>
              <a:t>Dajjal</a:t>
            </a:r>
            <a:r>
              <a:rPr lang="en-US" dirty="0"/>
              <a:t> </a:t>
            </a:r>
            <a:r>
              <a:rPr lang="en-US" dirty="0" err="1"/>
              <a:t>itu</a:t>
            </a:r>
            <a:r>
              <a:rPr lang="en-US" dirty="0"/>
              <a:t> </a:t>
            </a:r>
            <a:r>
              <a:rPr lang="en-US" dirty="0" err="1"/>
              <a:t>adalah</a:t>
            </a:r>
            <a:r>
              <a:rPr lang="en-US" dirty="0"/>
              <a:t> </a:t>
            </a:r>
            <a:r>
              <a:rPr lang="en-US" dirty="0" err="1"/>
              <a:t>mata</a:t>
            </a:r>
            <a:r>
              <a:rPr lang="en-US" dirty="0"/>
              <a:t> </a:t>
            </a:r>
            <a:r>
              <a:rPr lang="en-US" dirty="0" err="1"/>
              <a:t>kanannya</a:t>
            </a:r>
            <a:r>
              <a:rPr lang="en-US" dirty="0"/>
              <a:t> </a:t>
            </a:r>
            <a:r>
              <a:rPr lang="en-US" dirty="0" err="1"/>
              <a:t>buta</a:t>
            </a:r>
            <a:r>
              <a:rPr lang="en-US" dirty="0"/>
              <a:t>, </a:t>
            </a:r>
            <a:r>
              <a:rPr lang="en-US" dirty="0" err="1"/>
              <a:t>kukunya</a:t>
            </a:r>
            <a:r>
              <a:rPr lang="en-US" dirty="0"/>
              <a:t> </a:t>
            </a:r>
            <a:r>
              <a:rPr lang="en-US" dirty="0" err="1"/>
              <a:t>kasar</a:t>
            </a:r>
            <a:r>
              <a:rPr lang="en-US" dirty="0"/>
              <a:t> </a:t>
            </a:r>
            <a:r>
              <a:rPr lang="en-US" dirty="0" err="1"/>
              <a:t>dan</a:t>
            </a:r>
            <a:r>
              <a:rPr lang="en-US" dirty="0"/>
              <a:t> di </a:t>
            </a:r>
            <a:r>
              <a:rPr lang="en-US" dirty="0" err="1"/>
              <a:t>antara</a:t>
            </a:r>
            <a:r>
              <a:rPr lang="en-US" dirty="0"/>
              <a:t> </a:t>
            </a:r>
            <a:r>
              <a:rPr lang="en-US" dirty="0" err="1"/>
              <a:t>kedua</a:t>
            </a:r>
            <a:r>
              <a:rPr lang="en-US" dirty="0"/>
              <a:t> </a:t>
            </a:r>
            <a:r>
              <a:rPr lang="en-US" dirty="0" err="1"/>
              <a:t>matanya</a:t>
            </a:r>
            <a:r>
              <a:rPr lang="en-US" dirty="0"/>
              <a:t> </a:t>
            </a:r>
            <a:r>
              <a:rPr lang="en-US" dirty="0" err="1"/>
              <a:t>tertulis</a:t>
            </a:r>
            <a:r>
              <a:rPr lang="en-US" dirty="0"/>
              <a:t> </a:t>
            </a:r>
            <a:r>
              <a:rPr lang="en-US" dirty="0" err="1"/>
              <a:t>perkataan</a:t>
            </a:r>
            <a:r>
              <a:rPr lang="en-US" dirty="0"/>
              <a:t> “</a:t>
            </a:r>
            <a:r>
              <a:rPr lang="en-US" dirty="0" err="1"/>
              <a:t>Kafir</a:t>
            </a:r>
            <a:r>
              <a:rPr lang="en-US" dirty="0"/>
              <a:t>” yang </a:t>
            </a:r>
            <a:r>
              <a:rPr lang="en-US" dirty="0" err="1"/>
              <a:t>dapat</a:t>
            </a:r>
            <a:r>
              <a:rPr lang="en-US" dirty="0"/>
              <a:t> </a:t>
            </a:r>
            <a:r>
              <a:rPr lang="en-US" dirty="0" err="1"/>
              <a:t>dibaca</a:t>
            </a:r>
            <a:r>
              <a:rPr lang="en-US" dirty="0"/>
              <a:t> </a:t>
            </a:r>
            <a:r>
              <a:rPr lang="en-US" dirty="0" err="1"/>
              <a:t>oleh</a:t>
            </a:r>
            <a:r>
              <a:rPr lang="en-US" dirty="0"/>
              <a:t> </a:t>
            </a:r>
            <a:r>
              <a:rPr lang="en-US" dirty="0" err="1"/>
              <a:t>semua</a:t>
            </a:r>
            <a:r>
              <a:rPr lang="en-US" dirty="0"/>
              <a:t> orang </a:t>
            </a:r>
            <a:r>
              <a:rPr lang="en-US" dirty="0" err="1"/>
              <a:t>mukmin</a:t>
            </a:r>
            <a:r>
              <a:rPr lang="en-US" dirty="0"/>
              <a:t> yang </a:t>
            </a:r>
            <a:r>
              <a:rPr lang="en-US" dirty="0" err="1"/>
              <a:t>melihatnya</a:t>
            </a:r>
            <a:r>
              <a:rPr lang="en-US" dirty="0"/>
              <a:t>, </a:t>
            </a:r>
            <a:r>
              <a:rPr lang="en-US" dirty="0" err="1"/>
              <a:t>baik</a:t>
            </a:r>
            <a:r>
              <a:rPr lang="en-US" dirty="0"/>
              <a:t> yang </a:t>
            </a:r>
            <a:r>
              <a:rPr lang="en-US" dirty="0" err="1"/>
              <a:t>boleh</a:t>
            </a:r>
            <a:r>
              <a:rPr lang="en-US" dirty="0"/>
              <a:t> </a:t>
            </a:r>
            <a:r>
              <a:rPr lang="en-US" dirty="0" err="1"/>
              <a:t>menulis</a:t>
            </a:r>
            <a:r>
              <a:rPr lang="en-US" dirty="0"/>
              <a:t> </a:t>
            </a:r>
            <a:r>
              <a:rPr lang="en-US" dirty="0" err="1"/>
              <a:t>membaca</a:t>
            </a:r>
            <a:r>
              <a:rPr lang="en-US" dirty="0"/>
              <a:t> </a:t>
            </a:r>
            <a:r>
              <a:rPr lang="en-US" dirty="0" err="1"/>
              <a:t>mahupun</a:t>
            </a:r>
            <a:r>
              <a:rPr lang="en-US" dirty="0"/>
              <a:t> </a:t>
            </a:r>
            <a:r>
              <a:rPr lang="en-US" dirty="0" err="1"/>
              <a:t>tidak</a:t>
            </a:r>
            <a:r>
              <a:rPr lang="en-US" dirty="0"/>
              <a:t>.</a:t>
            </a:r>
          </a:p>
          <a:p>
            <a:pPr marL="0" indent="0">
              <a:buNone/>
            </a:pPr>
            <a:r>
              <a:rPr lang="en-US" dirty="0" err="1"/>
              <a:t>Riwayat</a:t>
            </a:r>
            <a:r>
              <a:rPr lang="en-US" dirty="0"/>
              <a:t> Muslim</a:t>
            </a:r>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3787077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4112"/>
          </a:xfrm>
        </p:spPr>
        <p:txBody>
          <a:bodyPr>
            <a:normAutofit fontScale="90000"/>
          </a:bodyPr>
          <a:lstStyle/>
          <a:p>
            <a:endParaRPr lang="en-US" dirty="0"/>
          </a:p>
        </p:txBody>
      </p:sp>
      <p:sp>
        <p:nvSpPr>
          <p:cNvPr id="3" name="Content Placeholder 2"/>
          <p:cNvSpPr>
            <a:spLocks noGrp="1"/>
          </p:cNvSpPr>
          <p:nvPr>
            <p:ph idx="1"/>
          </p:nvPr>
        </p:nvSpPr>
        <p:spPr>
          <a:xfrm>
            <a:off x="533400" y="1143000"/>
            <a:ext cx="8229600" cy="5943600"/>
          </a:xfrm>
        </p:spPr>
        <p:txBody>
          <a:bodyPr>
            <a:normAutofit fontScale="62500" lnSpcReduction="20000"/>
          </a:bodyPr>
          <a:lstStyle/>
          <a:p>
            <a:pPr marL="0" indent="0">
              <a:buNone/>
            </a:pPr>
            <a:r>
              <a:rPr lang="en-US" sz="3200" dirty="0" err="1"/>
              <a:t>Ibn</a:t>
            </a:r>
            <a:r>
              <a:rPr lang="en-US" sz="3200" dirty="0"/>
              <a:t> Umar </a:t>
            </a:r>
            <a:r>
              <a:rPr lang="en-US" sz="3200" dirty="0" err="1"/>
              <a:t>mengatakan</a:t>
            </a:r>
            <a:r>
              <a:rPr lang="en-US" sz="3200" dirty="0"/>
              <a:t> </a:t>
            </a:r>
            <a:r>
              <a:rPr lang="en-US" sz="3200" dirty="0" err="1"/>
              <a:t>bahawa</a:t>
            </a:r>
            <a:r>
              <a:rPr lang="en-US" sz="3200" dirty="0"/>
              <a:t> </a:t>
            </a:r>
            <a:r>
              <a:rPr lang="en-US" sz="3200" dirty="0" err="1"/>
              <a:t>suatu</a:t>
            </a:r>
            <a:r>
              <a:rPr lang="en-US" sz="3200" dirty="0"/>
              <a:t> kali </a:t>
            </a:r>
            <a:r>
              <a:rPr lang="en-US" sz="3200" dirty="0" err="1"/>
              <a:t>Rasulullah</a:t>
            </a:r>
            <a:r>
              <a:rPr lang="en-US" sz="3200" dirty="0"/>
              <a:t> SAW </a:t>
            </a:r>
            <a:r>
              <a:rPr lang="en-US" sz="3200" dirty="0" err="1"/>
              <a:t>menceritakan</a:t>
            </a:r>
            <a:r>
              <a:rPr lang="en-US" sz="3200" dirty="0"/>
              <a:t> </a:t>
            </a:r>
            <a:r>
              <a:rPr lang="en-US" sz="3200" dirty="0" err="1"/>
              <a:t>mengenai</a:t>
            </a:r>
            <a:r>
              <a:rPr lang="en-US" sz="3200" dirty="0"/>
              <a:t> </a:t>
            </a:r>
            <a:r>
              <a:rPr lang="en-US" sz="3200" dirty="0" err="1"/>
              <a:t>Dajjal</a:t>
            </a:r>
            <a:r>
              <a:rPr lang="en-US" sz="3200" dirty="0"/>
              <a:t> </a:t>
            </a:r>
            <a:r>
              <a:rPr lang="en-US" sz="3200" dirty="0" err="1"/>
              <a:t>kepada</a:t>
            </a:r>
            <a:r>
              <a:rPr lang="en-US" sz="3200" dirty="0"/>
              <a:t> kami </a:t>
            </a:r>
            <a:r>
              <a:rPr lang="en-US" sz="3200" dirty="0" err="1"/>
              <a:t>lalu</a:t>
            </a:r>
            <a:r>
              <a:rPr lang="en-US" sz="3200" dirty="0"/>
              <a:t> </a:t>
            </a:r>
            <a:r>
              <a:rPr lang="en-US" sz="3200" dirty="0" err="1"/>
              <a:t>baginda</a:t>
            </a:r>
            <a:r>
              <a:rPr lang="en-US" sz="3200" dirty="0"/>
              <a:t> </a:t>
            </a:r>
            <a:r>
              <a:rPr lang="en-US" sz="3200" dirty="0" err="1"/>
              <a:t>berkata</a:t>
            </a:r>
            <a:r>
              <a:rPr lang="en-US" sz="3200" dirty="0"/>
              <a:t>, “</a:t>
            </a:r>
            <a:r>
              <a:rPr lang="en-US" sz="3200" dirty="0" err="1"/>
              <a:t>Sesungguhnya</a:t>
            </a:r>
            <a:r>
              <a:rPr lang="en-US" sz="3200" dirty="0"/>
              <a:t> Allah SWT </a:t>
            </a:r>
            <a:r>
              <a:rPr lang="en-US" sz="3200" dirty="0" err="1"/>
              <a:t>matanya</a:t>
            </a:r>
            <a:r>
              <a:rPr lang="en-US" sz="3200" dirty="0"/>
              <a:t> </a:t>
            </a:r>
            <a:r>
              <a:rPr lang="en-US" sz="3200" dirty="0" err="1"/>
              <a:t>tidak</a:t>
            </a:r>
            <a:r>
              <a:rPr lang="en-US" sz="3200" dirty="0"/>
              <a:t> </a:t>
            </a:r>
            <a:r>
              <a:rPr lang="en-US" sz="3200" dirty="0" err="1"/>
              <a:t>buta</a:t>
            </a:r>
            <a:r>
              <a:rPr lang="en-US" sz="3200" dirty="0"/>
              <a:t> </a:t>
            </a:r>
            <a:r>
              <a:rPr lang="en-US" sz="3200" dirty="0" err="1"/>
              <a:t>sebelah</a:t>
            </a:r>
            <a:r>
              <a:rPr lang="en-US" sz="3200" dirty="0"/>
              <a:t>; </a:t>
            </a:r>
            <a:r>
              <a:rPr lang="en-US" sz="3200" dirty="0" err="1"/>
              <a:t>ketahuilah</a:t>
            </a:r>
            <a:r>
              <a:rPr lang="en-US" sz="3200" dirty="0"/>
              <a:t> </a:t>
            </a:r>
            <a:r>
              <a:rPr lang="en-US" sz="3200" dirty="0" err="1"/>
              <a:t>bahawa</a:t>
            </a:r>
            <a:r>
              <a:rPr lang="en-US" sz="3200" dirty="0"/>
              <a:t> </a:t>
            </a:r>
            <a:r>
              <a:rPr lang="en-US" sz="3200" dirty="0" err="1"/>
              <a:t>Dajjal</a:t>
            </a:r>
            <a:r>
              <a:rPr lang="en-US" sz="3200" dirty="0"/>
              <a:t> </a:t>
            </a:r>
            <a:r>
              <a:rPr lang="en-US" sz="3200" dirty="0" err="1"/>
              <a:t>itu</a:t>
            </a:r>
            <a:r>
              <a:rPr lang="en-US" sz="3200" dirty="0"/>
              <a:t> </a:t>
            </a:r>
            <a:r>
              <a:rPr lang="en-US" sz="3200" dirty="0" err="1"/>
              <a:t>buta</a:t>
            </a:r>
            <a:r>
              <a:rPr lang="en-US" sz="3200" dirty="0"/>
              <a:t> </a:t>
            </a:r>
            <a:r>
              <a:rPr lang="en-US" sz="3200" dirty="0" err="1"/>
              <a:t>mata</a:t>
            </a:r>
            <a:r>
              <a:rPr lang="en-US" sz="3200" dirty="0"/>
              <a:t> </a:t>
            </a:r>
            <a:r>
              <a:rPr lang="en-US" sz="3200" dirty="0" err="1"/>
              <a:t>kanannya</a:t>
            </a:r>
            <a:r>
              <a:rPr lang="en-US" sz="3200" dirty="0"/>
              <a:t>.”</a:t>
            </a:r>
          </a:p>
          <a:p>
            <a:pPr marL="0" indent="0">
              <a:buNone/>
            </a:pPr>
            <a:endParaRPr lang="en-US" sz="3200" dirty="0"/>
          </a:p>
          <a:p>
            <a:pPr marL="0" indent="0">
              <a:buNone/>
            </a:pPr>
            <a:r>
              <a:rPr lang="en-US" sz="3200" dirty="0" err="1"/>
              <a:t>Ibn</a:t>
            </a:r>
            <a:r>
              <a:rPr lang="en-US" sz="3200" dirty="0"/>
              <a:t> Umar </a:t>
            </a:r>
            <a:r>
              <a:rPr lang="en-US" sz="3200" dirty="0" err="1"/>
              <a:t>juga</a:t>
            </a:r>
            <a:r>
              <a:rPr lang="en-US" sz="3200" dirty="0"/>
              <a:t> </a:t>
            </a:r>
            <a:r>
              <a:rPr lang="en-US" sz="3200" dirty="0" err="1"/>
              <a:t>mengatakan</a:t>
            </a:r>
            <a:r>
              <a:rPr lang="en-US" sz="3200" dirty="0"/>
              <a:t> </a:t>
            </a:r>
            <a:r>
              <a:rPr lang="en-US" sz="3200" dirty="0" err="1"/>
              <a:t>Rasulullah</a:t>
            </a:r>
            <a:r>
              <a:rPr lang="en-US" sz="3200" dirty="0"/>
              <a:t> SAW </a:t>
            </a:r>
            <a:r>
              <a:rPr lang="en-US" sz="3200" dirty="0" err="1"/>
              <a:t>bersabda</a:t>
            </a:r>
            <a:r>
              <a:rPr lang="en-US" sz="3200" dirty="0"/>
              <a:t>: “</a:t>
            </a:r>
            <a:r>
              <a:rPr lang="en-US" sz="3200" dirty="0" err="1"/>
              <a:t>Ketika</a:t>
            </a:r>
            <a:r>
              <a:rPr lang="en-US" sz="3200" dirty="0"/>
              <a:t> </a:t>
            </a:r>
            <a:r>
              <a:rPr lang="en-US" sz="3200" dirty="0" err="1"/>
              <a:t>aku</a:t>
            </a:r>
            <a:r>
              <a:rPr lang="en-US" sz="3200" dirty="0"/>
              <a:t> </a:t>
            </a:r>
            <a:r>
              <a:rPr lang="en-US" sz="3200" dirty="0" err="1"/>
              <a:t>tertidur</a:t>
            </a:r>
            <a:r>
              <a:rPr lang="en-US" sz="3200" dirty="0"/>
              <a:t> di </a:t>
            </a:r>
            <a:r>
              <a:rPr lang="en-US" sz="3200" dirty="0" err="1"/>
              <a:t>Kaabah</a:t>
            </a:r>
            <a:r>
              <a:rPr lang="en-US" sz="3200" dirty="0"/>
              <a:t>, </a:t>
            </a:r>
            <a:r>
              <a:rPr lang="en-US" sz="3200" dirty="0" err="1"/>
              <a:t>aku</a:t>
            </a:r>
            <a:r>
              <a:rPr lang="en-US" sz="3200" dirty="0"/>
              <a:t> </a:t>
            </a:r>
            <a:r>
              <a:rPr lang="en-US" sz="3200" dirty="0" err="1"/>
              <a:t>bermimpi</a:t>
            </a:r>
            <a:r>
              <a:rPr lang="en-US" sz="3200" dirty="0"/>
              <a:t> </a:t>
            </a:r>
            <a:r>
              <a:rPr lang="en-US" sz="3200" dirty="0" err="1"/>
              <a:t>melihat</a:t>
            </a:r>
            <a:r>
              <a:rPr lang="en-US" sz="3200" dirty="0"/>
              <a:t> </a:t>
            </a:r>
            <a:r>
              <a:rPr lang="en-US" sz="3200" dirty="0" err="1"/>
              <a:t>seorang</a:t>
            </a:r>
            <a:r>
              <a:rPr lang="en-US" sz="3200" dirty="0"/>
              <a:t> yang </a:t>
            </a:r>
            <a:r>
              <a:rPr lang="en-US" sz="3200" dirty="0" err="1"/>
              <a:t>amat</a:t>
            </a:r>
            <a:r>
              <a:rPr lang="en-US" sz="3200" dirty="0"/>
              <a:t> </a:t>
            </a:r>
            <a:r>
              <a:rPr lang="en-US" sz="3200" dirty="0" err="1"/>
              <a:t>gagah</a:t>
            </a:r>
            <a:r>
              <a:rPr lang="en-US" sz="3200" dirty="0"/>
              <a:t> </a:t>
            </a:r>
            <a:r>
              <a:rPr lang="en-US" sz="3200" dirty="0" err="1"/>
              <a:t>rupanya</a:t>
            </a:r>
            <a:r>
              <a:rPr lang="en-US" sz="3200" dirty="0"/>
              <a:t>, </a:t>
            </a:r>
            <a:r>
              <a:rPr lang="en-US" sz="3200" dirty="0" err="1"/>
              <a:t>lurus</a:t>
            </a:r>
            <a:r>
              <a:rPr lang="en-US" sz="3200" dirty="0"/>
              <a:t> </a:t>
            </a:r>
            <a:r>
              <a:rPr lang="en-US" sz="3200" dirty="0" err="1"/>
              <a:t>rambutnya</a:t>
            </a:r>
            <a:r>
              <a:rPr lang="en-US" sz="3200" dirty="0"/>
              <a:t> </a:t>
            </a:r>
            <a:r>
              <a:rPr lang="en-US" sz="3200" dirty="0" err="1"/>
              <a:t>serta</a:t>
            </a:r>
            <a:r>
              <a:rPr lang="en-US" sz="3200" dirty="0"/>
              <a:t> </a:t>
            </a:r>
            <a:r>
              <a:rPr lang="en-US" sz="3200" dirty="0" err="1"/>
              <a:t>berminyak</a:t>
            </a:r>
            <a:r>
              <a:rPr lang="en-US" sz="3200" dirty="0"/>
              <a:t>, </a:t>
            </a:r>
            <a:r>
              <a:rPr lang="en-US" sz="3200" dirty="0" err="1"/>
              <a:t>sedang</a:t>
            </a:r>
            <a:r>
              <a:rPr lang="en-US" sz="3200" dirty="0"/>
              <a:t> </a:t>
            </a:r>
            <a:r>
              <a:rPr lang="en-US" sz="3200" dirty="0" err="1"/>
              <a:t>tawaf</a:t>
            </a:r>
            <a:r>
              <a:rPr lang="en-US" sz="3200" dirty="0"/>
              <a:t> </a:t>
            </a:r>
            <a:r>
              <a:rPr lang="en-US" sz="3200" dirty="0" err="1"/>
              <a:t>mengelilingi</a:t>
            </a:r>
            <a:r>
              <a:rPr lang="en-US" sz="3200" dirty="0"/>
              <a:t> </a:t>
            </a:r>
            <a:r>
              <a:rPr lang="en-US" sz="3200" dirty="0" err="1"/>
              <a:t>Kaabah</a:t>
            </a:r>
            <a:r>
              <a:rPr lang="en-US" sz="3200" dirty="0"/>
              <a:t>. </a:t>
            </a:r>
            <a:r>
              <a:rPr lang="en-US" sz="3200" dirty="0" err="1"/>
              <a:t>Maka</a:t>
            </a:r>
            <a:r>
              <a:rPr lang="en-US" sz="3200" dirty="0"/>
              <a:t> </a:t>
            </a:r>
            <a:r>
              <a:rPr lang="en-US" sz="3200" dirty="0" err="1"/>
              <a:t>aku</a:t>
            </a:r>
            <a:r>
              <a:rPr lang="en-US" sz="3200" dirty="0"/>
              <a:t> pun </a:t>
            </a:r>
            <a:r>
              <a:rPr lang="en-US" sz="3200" dirty="0" err="1"/>
              <a:t>bertanya</a:t>
            </a:r>
            <a:r>
              <a:rPr lang="en-US" sz="3200" dirty="0"/>
              <a:t> </a:t>
            </a:r>
            <a:r>
              <a:rPr lang="en-US" sz="3200" dirty="0" err="1"/>
              <a:t>kepada</a:t>
            </a:r>
            <a:r>
              <a:rPr lang="en-US" sz="3200" dirty="0"/>
              <a:t> orang, “</a:t>
            </a:r>
            <a:r>
              <a:rPr lang="en-US" sz="3200" dirty="0" err="1"/>
              <a:t>Siapakah</a:t>
            </a:r>
            <a:r>
              <a:rPr lang="en-US" sz="3200" dirty="0"/>
              <a:t> orang </a:t>
            </a:r>
            <a:r>
              <a:rPr lang="en-US" sz="3200" dirty="0" err="1"/>
              <a:t>itu</a:t>
            </a:r>
            <a:r>
              <a:rPr lang="en-US" sz="3200" dirty="0"/>
              <a:t>?” </a:t>
            </a:r>
            <a:r>
              <a:rPr lang="en-US" sz="3200" dirty="0" err="1"/>
              <a:t>Mereka</a:t>
            </a:r>
            <a:r>
              <a:rPr lang="en-US" sz="3200" dirty="0"/>
              <a:t> </a:t>
            </a:r>
            <a:r>
              <a:rPr lang="en-US" sz="3200" dirty="0" err="1"/>
              <a:t>menjawab</a:t>
            </a:r>
            <a:r>
              <a:rPr lang="en-US" sz="3200" dirty="0"/>
              <a:t>, “</a:t>
            </a:r>
            <a:r>
              <a:rPr lang="en-US" sz="3200" dirty="0" err="1"/>
              <a:t>Dia</a:t>
            </a:r>
            <a:r>
              <a:rPr lang="en-US" sz="3200" dirty="0"/>
              <a:t> </a:t>
            </a:r>
            <a:r>
              <a:rPr lang="en-US" sz="3200" dirty="0" err="1"/>
              <a:t>adalah</a:t>
            </a:r>
            <a:r>
              <a:rPr lang="en-US" sz="3200" dirty="0"/>
              <a:t> al-</a:t>
            </a:r>
            <a:r>
              <a:rPr lang="en-US" sz="3200" dirty="0" err="1"/>
              <a:t>Masih</a:t>
            </a:r>
            <a:r>
              <a:rPr lang="en-US" sz="3200" dirty="0"/>
              <a:t> bin Maryam (</a:t>
            </a:r>
            <a:r>
              <a:rPr lang="en-US" sz="3200" dirty="0" err="1"/>
              <a:t>Nabi</a:t>
            </a:r>
            <a:r>
              <a:rPr lang="en-US" sz="3200" dirty="0"/>
              <a:t> Isa AS).” </a:t>
            </a:r>
            <a:r>
              <a:rPr lang="en-US" sz="3200" dirty="0" err="1"/>
              <a:t>Kemudian</a:t>
            </a:r>
            <a:r>
              <a:rPr lang="en-US" sz="3200" dirty="0"/>
              <a:t> </a:t>
            </a:r>
            <a:r>
              <a:rPr lang="en-US" sz="3200" dirty="0" err="1"/>
              <a:t>aku</a:t>
            </a:r>
            <a:r>
              <a:rPr lang="en-US" sz="3200" dirty="0"/>
              <a:t> </a:t>
            </a:r>
            <a:r>
              <a:rPr lang="en-US" sz="3200" dirty="0" err="1"/>
              <a:t>lihat</a:t>
            </a:r>
            <a:r>
              <a:rPr lang="en-US" sz="3200" dirty="0"/>
              <a:t> </a:t>
            </a:r>
            <a:r>
              <a:rPr lang="en-US" sz="3200" dirty="0" err="1"/>
              <a:t>lagi</a:t>
            </a:r>
            <a:r>
              <a:rPr lang="en-US" sz="3200" dirty="0"/>
              <a:t> di </a:t>
            </a:r>
            <a:r>
              <a:rPr lang="en-US" sz="3200" dirty="0" err="1"/>
              <a:t>belakangnya</a:t>
            </a:r>
            <a:r>
              <a:rPr lang="en-US" sz="3200" dirty="0"/>
              <a:t> </a:t>
            </a:r>
            <a:r>
              <a:rPr lang="en-US" sz="3200" dirty="0" err="1"/>
              <a:t>seorang</a:t>
            </a:r>
            <a:r>
              <a:rPr lang="en-US" sz="3200" dirty="0"/>
              <a:t> yang </a:t>
            </a:r>
            <a:r>
              <a:rPr lang="en-US" sz="3200" dirty="0" err="1"/>
              <a:t>amat</a:t>
            </a:r>
            <a:r>
              <a:rPr lang="en-US" sz="3200" dirty="0"/>
              <a:t> </a:t>
            </a:r>
            <a:r>
              <a:rPr lang="en-US" sz="3200" dirty="0" err="1"/>
              <a:t>buruk</a:t>
            </a:r>
            <a:r>
              <a:rPr lang="en-US" sz="3200" dirty="0"/>
              <a:t> </a:t>
            </a:r>
            <a:r>
              <a:rPr lang="en-US" sz="3200" dirty="0" err="1"/>
              <a:t>rupanya</a:t>
            </a:r>
            <a:r>
              <a:rPr lang="en-US" sz="3200" dirty="0"/>
              <a:t>, </a:t>
            </a:r>
            <a:r>
              <a:rPr lang="en-US" sz="3200" dirty="0" err="1"/>
              <a:t>buta</a:t>
            </a:r>
            <a:r>
              <a:rPr lang="en-US" sz="3200" dirty="0"/>
              <a:t> </a:t>
            </a:r>
            <a:r>
              <a:rPr lang="en-US" sz="3200" dirty="0" err="1"/>
              <a:t>mata</a:t>
            </a:r>
            <a:r>
              <a:rPr lang="en-US" sz="3200" dirty="0"/>
              <a:t> </a:t>
            </a:r>
            <a:r>
              <a:rPr lang="en-US" sz="3200" dirty="0" err="1"/>
              <a:t>kanannya</a:t>
            </a:r>
            <a:r>
              <a:rPr lang="en-US" sz="3200" dirty="0"/>
              <a:t> </a:t>
            </a:r>
            <a:r>
              <a:rPr lang="en-US" sz="3200" dirty="0" err="1"/>
              <a:t>dan</a:t>
            </a:r>
            <a:r>
              <a:rPr lang="en-US" sz="3200" dirty="0"/>
              <a:t> </a:t>
            </a:r>
            <a:r>
              <a:rPr lang="en-US" sz="3200" dirty="0" err="1"/>
              <a:t>kerinting</a:t>
            </a:r>
            <a:r>
              <a:rPr lang="en-US" sz="3200" dirty="0"/>
              <a:t> </a:t>
            </a:r>
            <a:r>
              <a:rPr lang="en-US" sz="3200" dirty="0" err="1"/>
              <a:t>rambutnya</a:t>
            </a:r>
            <a:r>
              <a:rPr lang="en-US" sz="3200" dirty="0"/>
              <a:t>, </a:t>
            </a:r>
            <a:r>
              <a:rPr lang="en-US" sz="3200" dirty="0" err="1"/>
              <a:t>juga</a:t>
            </a:r>
            <a:r>
              <a:rPr lang="en-US" sz="3200" dirty="0"/>
              <a:t> </a:t>
            </a:r>
            <a:r>
              <a:rPr lang="en-US" sz="3200" dirty="0" err="1"/>
              <a:t>sedang</a:t>
            </a:r>
            <a:r>
              <a:rPr lang="en-US" sz="3200" dirty="0"/>
              <a:t> </a:t>
            </a:r>
            <a:r>
              <a:rPr lang="en-US" sz="3200" dirty="0" err="1"/>
              <a:t>tawaf</a:t>
            </a:r>
            <a:r>
              <a:rPr lang="en-US" sz="3200" dirty="0"/>
              <a:t> </a:t>
            </a:r>
            <a:r>
              <a:rPr lang="en-US" sz="3200" dirty="0" err="1"/>
              <a:t>mengelilingi</a:t>
            </a:r>
            <a:r>
              <a:rPr lang="en-US" sz="3200" dirty="0"/>
              <a:t> </a:t>
            </a:r>
            <a:r>
              <a:rPr lang="en-US" sz="3200" dirty="0" err="1"/>
              <a:t>Kaabah</a:t>
            </a:r>
            <a:r>
              <a:rPr lang="en-US" sz="3200" dirty="0"/>
              <a:t>. </a:t>
            </a:r>
            <a:r>
              <a:rPr lang="en-US" sz="3200" dirty="0" err="1"/>
              <a:t>Maka</a:t>
            </a:r>
            <a:r>
              <a:rPr lang="en-US" sz="3200" dirty="0"/>
              <a:t> </a:t>
            </a:r>
            <a:r>
              <a:rPr lang="en-US" sz="3200" dirty="0" err="1"/>
              <a:t>aku</a:t>
            </a:r>
            <a:r>
              <a:rPr lang="en-US" sz="3200" dirty="0"/>
              <a:t> pun </a:t>
            </a:r>
            <a:r>
              <a:rPr lang="en-US" sz="3200" dirty="0" err="1"/>
              <a:t>bertanya</a:t>
            </a:r>
            <a:r>
              <a:rPr lang="en-US" sz="3200" dirty="0"/>
              <a:t> </a:t>
            </a:r>
            <a:r>
              <a:rPr lang="en-US" sz="3200" dirty="0" err="1"/>
              <a:t>kepada</a:t>
            </a:r>
            <a:r>
              <a:rPr lang="en-US" sz="3200" dirty="0"/>
              <a:t> orang, “</a:t>
            </a:r>
            <a:r>
              <a:rPr lang="en-US" sz="3200" dirty="0" err="1"/>
              <a:t>Siapakah</a:t>
            </a:r>
            <a:r>
              <a:rPr lang="en-US" sz="3200" dirty="0"/>
              <a:t> orang </a:t>
            </a:r>
            <a:r>
              <a:rPr lang="en-US" sz="3200" dirty="0" err="1"/>
              <a:t>itu</a:t>
            </a:r>
            <a:r>
              <a:rPr lang="en-US" sz="3200" dirty="0"/>
              <a:t>?” </a:t>
            </a:r>
            <a:r>
              <a:rPr lang="en-US" sz="3200" dirty="0" err="1"/>
              <a:t>Mereka</a:t>
            </a:r>
            <a:r>
              <a:rPr lang="en-US" sz="3200" dirty="0"/>
              <a:t> </a:t>
            </a:r>
            <a:r>
              <a:rPr lang="en-US" sz="3200" dirty="0" err="1"/>
              <a:t>menjawab</a:t>
            </a:r>
            <a:r>
              <a:rPr lang="en-US" sz="3200" dirty="0"/>
              <a:t>, “Al-</a:t>
            </a:r>
            <a:r>
              <a:rPr lang="en-US" sz="3200" dirty="0" err="1"/>
              <a:t>MAsih</a:t>
            </a:r>
            <a:r>
              <a:rPr lang="en-US" sz="3200" dirty="0"/>
              <a:t> al-</a:t>
            </a:r>
            <a:r>
              <a:rPr lang="en-US" sz="3200" dirty="0" err="1"/>
              <a:t>Dajjal</a:t>
            </a:r>
            <a:r>
              <a:rPr lang="en-US" sz="3200" dirty="0"/>
              <a:t> (</a:t>
            </a:r>
            <a:r>
              <a:rPr lang="en-US" sz="3200" dirty="0" err="1"/>
              <a:t>Dajjal</a:t>
            </a:r>
            <a:r>
              <a:rPr lang="en-US" sz="3200" dirty="0"/>
              <a:t>).”</a:t>
            </a:r>
          </a:p>
          <a:p>
            <a:pPr marL="0" indent="0">
              <a:buNone/>
            </a:pPr>
            <a:endParaRPr lang="en-US" sz="3200" dirty="0"/>
          </a:p>
          <a:p>
            <a:pPr marL="0" indent="0">
              <a:buNone/>
            </a:pPr>
            <a:r>
              <a:rPr lang="en-US" sz="3200" dirty="0" err="1"/>
              <a:t>Rasulullah</a:t>
            </a:r>
            <a:r>
              <a:rPr lang="en-US" sz="3200" dirty="0"/>
              <a:t> SAW </a:t>
            </a:r>
            <a:r>
              <a:rPr lang="en-US" sz="3200" dirty="0" err="1"/>
              <a:t>bersabda</a:t>
            </a:r>
            <a:r>
              <a:rPr lang="en-US" sz="3200" dirty="0"/>
              <a:t>, “Salah </a:t>
            </a:r>
            <a:r>
              <a:rPr lang="en-US" sz="3200" dirty="0" err="1"/>
              <a:t>satu</a:t>
            </a:r>
            <a:r>
              <a:rPr lang="en-US" sz="3200" dirty="0"/>
              <a:t> </a:t>
            </a:r>
            <a:r>
              <a:rPr lang="en-US" sz="3200" dirty="0" err="1"/>
              <a:t>mata</a:t>
            </a:r>
            <a:r>
              <a:rPr lang="en-US" sz="3200" dirty="0"/>
              <a:t> </a:t>
            </a:r>
            <a:r>
              <a:rPr lang="en-US" sz="3200" dirty="0" err="1"/>
              <a:t>Dajjal</a:t>
            </a:r>
            <a:r>
              <a:rPr lang="en-US" sz="3200" dirty="0"/>
              <a:t> </a:t>
            </a:r>
            <a:r>
              <a:rPr lang="en-US" sz="3200" dirty="0" err="1"/>
              <a:t>seperti</a:t>
            </a:r>
            <a:r>
              <a:rPr lang="en-US" sz="3200" dirty="0"/>
              <a:t> </a:t>
            </a:r>
            <a:r>
              <a:rPr lang="en-US" sz="3200" dirty="0" err="1"/>
              <a:t>kaca</a:t>
            </a:r>
            <a:r>
              <a:rPr lang="en-US" sz="3200" dirty="0"/>
              <a:t> </a:t>
            </a:r>
            <a:r>
              <a:rPr lang="en-US" sz="3200" dirty="0" err="1"/>
              <a:t>berwarna</a:t>
            </a:r>
            <a:r>
              <a:rPr lang="en-US" sz="3200" dirty="0"/>
              <a:t> </a:t>
            </a:r>
            <a:r>
              <a:rPr lang="en-US" sz="3200" dirty="0" err="1"/>
              <a:t>hijau</a:t>
            </a:r>
            <a:r>
              <a:rPr lang="en-US" sz="3200" dirty="0"/>
              <a:t> </a:t>
            </a:r>
            <a:r>
              <a:rPr lang="en-US" sz="3200" dirty="0" err="1"/>
              <a:t>dan</a:t>
            </a:r>
            <a:r>
              <a:rPr lang="en-US" sz="3200" dirty="0"/>
              <a:t> </a:t>
            </a:r>
            <a:r>
              <a:rPr lang="en-US" sz="3200" dirty="0" err="1"/>
              <a:t>berlindunglah</a:t>
            </a:r>
            <a:r>
              <a:rPr lang="en-US" sz="3200" dirty="0"/>
              <a:t> </a:t>
            </a:r>
            <a:r>
              <a:rPr lang="en-US" sz="3200" dirty="0" err="1"/>
              <a:t>kamu</a:t>
            </a:r>
            <a:r>
              <a:rPr lang="en-US" sz="3200" dirty="0"/>
              <a:t> </a:t>
            </a:r>
            <a:r>
              <a:rPr lang="en-US" sz="3200" dirty="0" err="1"/>
              <a:t>daripada</a:t>
            </a:r>
            <a:r>
              <a:rPr lang="en-US" sz="3200" dirty="0"/>
              <a:t> </a:t>
            </a:r>
            <a:r>
              <a:rPr lang="en-US" sz="3200" dirty="0" err="1"/>
              <a:t>azab</a:t>
            </a:r>
            <a:r>
              <a:rPr lang="en-US" sz="3200" dirty="0"/>
              <a:t> </a:t>
            </a:r>
            <a:r>
              <a:rPr lang="en-US" sz="3200" dirty="0" err="1"/>
              <a:t>kubur</a:t>
            </a:r>
            <a:r>
              <a:rPr lang="en-US" sz="3200" dirty="0"/>
              <a:t>.”</a:t>
            </a:r>
          </a:p>
          <a:p>
            <a:pPr marL="0" indent="0">
              <a:buNone/>
            </a:pPr>
            <a:endParaRPr lang="en-US" sz="3200" dirty="0"/>
          </a:p>
          <a:p>
            <a:pPr marL="0" indent="0">
              <a:buNone/>
            </a:pPr>
            <a:r>
              <a:rPr lang="en-US" sz="3200" dirty="0" err="1"/>
              <a:t>Riwayat</a:t>
            </a:r>
            <a:r>
              <a:rPr lang="en-US" sz="3200" dirty="0"/>
              <a:t> </a:t>
            </a:r>
            <a:r>
              <a:rPr lang="en-US" sz="3200" dirty="0" err="1"/>
              <a:t>Ubai</a:t>
            </a:r>
            <a:r>
              <a:rPr lang="en-US" sz="3200" dirty="0"/>
              <a:t> bin </a:t>
            </a:r>
            <a:r>
              <a:rPr lang="en-US" sz="3200" dirty="0" err="1"/>
              <a:t>Ka’ab</a:t>
            </a:r>
            <a:r>
              <a:rPr lang="en-US" sz="3200" dirty="0"/>
              <a:t>  </a:t>
            </a:r>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26407981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7200" b="1" dirty="0" smtClean="0">
                <a:solidFill>
                  <a:srgbClr val="7030A0"/>
                </a:solidFill>
              </a:rPr>
              <a:t>DEFINISI </a:t>
            </a:r>
          </a:p>
          <a:p>
            <a:pPr marL="0" indent="0" algn="ctr">
              <a:buNone/>
            </a:pPr>
            <a:r>
              <a:rPr lang="en-US" sz="7200" b="1" dirty="0" smtClean="0">
                <a:solidFill>
                  <a:srgbClr val="7030A0"/>
                </a:solidFill>
              </a:rPr>
              <a:t>DAJJAL</a:t>
            </a:r>
            <a:endParaRPr lang="en-US" sz="7200" b="1" dirty="0">
              <a:solidFill>
                <a:srgbClr val="7030A0"/>
              </a:solidFill>
            </a:endParaRPr>
          </a:p>
        </p:txBody>
      </p:sp>
    </p:spTree>
    <p:extLst>
      <p:ext uri="{BB962C8B-B14F-4D97-AF65-F5344CB8AC3E}">
        <p14:creationId xmlns:p14="http://schemas.microsoft.com/office/powerpoint/2010/main" val="2699898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err="1"/>
              <a:t>Dajjal</a:t>
            </a:r>
            <a:r>
              <a:rPr lang="en-US" dirty="0"/>
              <a:t> </a:t>
            </a:r>
            <a:r>
              <a:rPr lang="en-US" dirty="0" err="1"/>
              <a:t>dari</a:t>
            </a:r>
            <a:r>
              <a:rPr lang="en-US" dirty="0"/>
              <a:t> </a:t>
            </a:r>
            <a:r>
              <a:rPr lang="en-US" dirty="0" err="1"/>
              <a:t>sudut</a:t>
            </a:r>
            <a:r>
              <a:rPr lang="en-US" dirty="0"/>
              <a:t> </a:t>
            </a:r>
            <a:r>
              <a:rPr lang="en-US" dirty="0" err="1"/>
              <a:t>bahasa</a:t>
            </a:r>
            <a:r>
              <a:rPr lang="en-US" dirty="0"/>
              <a:t> </a:t>
            </a:r>
            <a:r>
              <a:rPr lang="en-US" dirty="0" err="1"/>
              <a:t>bermaksud</a:t>
            </a:r>
            <a:r>
              <a:rPr lang="en-US" dirty="0"/>
              <a:t> </a:t>
            </a:r>
            <a:r>
              <a:rPr lang="en-US" dirty="0" err="1"/>
              <a:t>menutup</a:t>
            </a:r>
            <a:r>
              <a:rPr lang="en-US" dirty="0"/>
              <a:t> </a:t>
            </a:r>
            <a:r>
              <a:rPr lang="en-US" dirty="0" err="1"/>
              <a:t>akan</a:t>
            </a:r>
            <a:r>
              <a:rPr lang="en-US" dirty="0"/>
              <a:t> </a:t>
            </a:r>
            <a:r>
              <a:rPr lang="en-US" dirty="0" err="1"/>
              <a:t>sesuatu</a:t>
            </a:r>
            <a:r>
              <a:rPr lang="en-US" dirty="0"/>
              <a:t>. </a:t>
            </a:r>
            <a:r>
              <a:rPr lang="en-US" dirty="0" err="1"/>
              <a:t>Ini</a:t>
            </a:r>
            <a:r>
              <a:rPr lang="en-US" dirty="0"/>
              <a:t> </a:t>
            </a:r>
            <a:r>
              <a:rPr lang="en-US" dirty="0" err="1"/>
              <a:t>kerana</a:t>
            </a:r>
            <a:r>
              <a:rPr lang="en-US" dirty="0"/>
              <a:t>, </a:t>
            </a:r>
            <a:r>
              <a:rPr lang="en-US" dirty="0" err="1"/>
              <a:t>Dajjal</a:t>
            </a:r>
            <a:r>
              <a:rPr lang="en-US" dirty="0"/>
              <a:t> </a:t>
            </a:r>
            <a:r>
              <a:rPr lang="en-US" dirty="0" err="1"/>
              <a:t>antara</a:t>
            </a:r>
            <a:r>
              <a:rPr lang="en-US" dirty="0"/>
              <a:t> </a:t>
            </a:r>
            <a:r>
              <a:rPr lang="en-US" dirty="0" err="1"/>
              <a:t>sifatnya</a:t>
            </a:r>
            <a:r>
              <a:rPr lang="en-US" dirty="0"/>
              <a:t> </a:t>
            </a:r>
            <a:r>
              <a:rPr lang="en-US" dirty="0" err="1"/>
              <a:t>adalah</a:t>
            </a:r>
            <a:r>
              <a:rPr lang="en-US" dirty="0"/>
              <a:t> al-</a:t>
            </a:r>
            <a:r>
              <a:rPr lang="en-US" dirty="0" err="1"/>
              <a:t>Kazib</a:t>
            </a:r>
            <a:r>
              <a:rPr lang="en-US" dirty="0"/>
              <a:t> (</a:t>
            </a:r>
            <a:r>
              <a:rPr lang="en-US" dirty="0" err="1"/>
              <a:t>pendusta</a:t>
            </a:r>
            <a:r>
              <a:rPr lang="en-US" dirty="0"/>
              <a:t>) </a:t>
            </a:r>
            <a:r>
              <a:rPr lang="en-US" dirty="0" err="1"/>
              <a:t>dan</a:t>
            </a:r>
            <a:r>
              <a:rPr lang="en-US" dirty="0"/>
              <a:t> </a:t>
            </a:r>
            <a:r>
              <a:rPr lang="en-US" dirty="0" err="1"/>
              <a:t>pendustaan</a:t>
            </a:r>
            <a:r>
              <a:rPr lang="en-US" dirty="0"/>
              <a:t> </a:t>
            </a:r>
            <a:r>
              <a:rPr lang="en-US" dirty="0" err="1"/>
              <a:t>adalah</a:t>
            </a:r>
            <a:r>
              <a:rPr lang="en-US" dirty="0"/>
              <a:t> </a:t>
            </a:r>
            <a:r>
              <a:rPr lang="en-US" dirty="0" err="1"/>
              <a:t>menyembunyikan</a:t>
            </a:r>
            <a:r>
              <a:rPr lang="en-US" dirty="0"/>
              <a:t> </a:t>
            </a:r>
            <a:r>
              <a:rPr lang="en-US" dirty="0" err="1"/>
              <a:t>atau</a:t>
            </a:r>
            <a:r>
              <a:rPr lang="en-US" dirty="0"/>
              <a:t> </a:t>
            </a:r>
            <a:r>
              <a:rPr lang="en-US" dirty="0" err="1"/>
              <a:t>menutupi</a:t>
            </a:r>
            <a:r>
              <a:rPr lang="en-US" dirty="0"/>
              <a:t> </a:t>
            </a:r>
            <a:r>
              <a:rPr lang="en-US" dirty="0" err="1"/>
              <a:t>akan</a:t>
            </a:r>
            <a:r>
              <a:rPr lang="en-US" dirty="0"/>
              <a:t> </a:t>
            </a:r>
            <a:r>
              <a:rPr lang="en-US" dirty="0" err="1"/>
              <a:t>sesuatu</a:t>
            </a:r>
            <a:r>
              <a:rPr lang="en-US" dirty="0"/>
              <a:t>. </a:t>
            </a:r>
            <a:r>
              <a:rPr lang="en-US" dirty="0" err="1"/>
              <a:t>Selain</a:t>
            </a:r>
            <a:r>
              <a:rPr lang="en-US" dirty="0"/>
              <a:t> </a:t>
            </a:r>
            <a:r>
              <a:rPr lang="en-US" dirty="0" err="1"/>
              <a:t>itu</a:t>
            </a:r>
            <a:r>
              <a:rPr lang="en-US" dirty="0"/>
              <a:t>, </a:t>
            </a:r>
            <a:r>
              <a:rPr lang="en-US" dirty="0" err="1"/>
              <a:t>Dajjal</a:t>
            </a:r>
            <a:r>
              <a:rPr lang="en-US" dirty="0"/>
              <a:t> </a:t>
            </a:r>
            <a:r>
              <a:rPr lang="en-US" dirty="0" err="1"/>
              <a:t>juga</a:t>
            </a:r>
            <a:r>
              <a:rPr lang="en-US" dirty="0"/>
              <a:t> </a:t>
            </a:r>
            <a:r>
              <a:rPr lang="en-US" dirty="0" err="1"/>
              <a:t>bermaksud</a:t>
            </a:r>
            <a:r>
              <a:rPr lang="en-US" dirty="0"/>
              <a:t> </a:t>
            </a:r>
            <a:r>
              <a:rPr lang="en-US" dirty="0" err="1"/>
              <a:t>menyembunyikan</a:t>
            </a:r>
            <a:r>
              <a:rPr lang="en-US" dirty="0"/>
              <a:t> </a:t>
            </a:r>
            <a:r>
              <a:rPr lang="en-US" dirty="0" err="1"/>
              <a:t>kebenaran</a:t>
            </a:r>
            <a:r>
              <a:rPr lang="en-US" dirty="0"/>
              <a:t> </a:t>
            </a:r>
            <a:r>
              <a:rPr lang="en-US" dirty="0" err="1"/>
              <a:t>dan</a:t>
            </a:r>
            <a:r>
              <a:rPr lang="en-US" dirty="0"/>
              <a:t> </a:t>
            </a:r>
            <a:r>
              <a:rPr lang="en-US" dirty="0" err="1"/>
              <a:t>membuat</a:t>
            </a:r>
            <a:r>
              <a:rPr lang="en-US" dirty="0"/>
              <a:t> </a:t>
            </a:r>
            <a:r>
              <a:rPr lang="en-US" dirty="0" err="1"/>
              <a:t>tipudaya</a:t>
            </a:r>
            <a:r>
              <a:rPr lang="en-US" dirty="0"/>
              <a:t> </a:t>
            </a:r>
            <a:r>
              <a:rPr lang="en-US" dirty="0" err="1"/>
              <a:t>terhadap</a:t>
            </a:r>
            <a:r>
              <a:rPr lang="en-US" dirty="0"/>
              <a:t> </a:t>
            </a:r>
            <a:r>
              <a:rPr lang="en-US" dirty="0" err="1"/>
              <a:t>manusia</a:t>
            </a:r>
            <a:r>
              <a:rPr lang="en-US" dirty="0"/>
              <a:t> </a:t>
            </a:r>
            <a:r>
              <a:rPr lang="en-US" dirty="0" err="1"/>
              <a:t>serta</a:t>
            </a:r>
            <a:r>
              <a:rPr lang="en-US" dirty="0"/>
              <a:t> </a:t>
            </a:r>
            <a:r>
              <a:rPr lang="en-US" dirty="0" err="1"/>
              <a:t>menampakkan</a:t>
            </a:r>
            <a:r>
              <a:rPr lang="en-US" dirty="0"/>
              <a:t> </a:t>
            </a:r>
            <a:r>
              <a:rPr lang="en-US" dirty="0" err="1"/>
              <a:t>kecantikan</a:t>
            </a:r>
            <a:r>
              <a:rPr lang="en-US" dirty="0"/>
              <a:t> </a:t>
            </a:r>
            <a:r>
              <a:rPr lang="en-US" dirty="0" err="1"/>
              <a:t>pada</a:t>
            </a:r>
            <a:r>
              <a:rPr lang="en-US" dirty="0"/>
              <a:t> </a:t>
            </a:r>
            <a:r>
              <a:rPr lang="en-US" dirty="0" err="1"/>
              <a:t>perkara</a:t>
            </a:r>
            <a:r>
              <a:rPr lang="en-US" dirty="0"/>
              <a:t> yang </a:t>
            </a:r>
            <a:r>
              <a:rPr lang="en-US" dirty="0" err="1"/>
              <a:t>bathil</a:t>
            </a:r>
            <a:r>
              <a:rPr lang="en-US" dirty="0"/>
              <a:t>. </a:t>
            </a:r>
            <a:r>
              <a:rPr lang="en-US" dirty="0" err="1"/>
              <a:t>Dajjal</a:t>
            </a:r>
            <a:r>
              <a:rPr lang="en-US" dirty="0"/>
              <a:t> </a:t>
            </a:r>
            <a:r>
              <a:rPr lang="en-US" dirty="0" err="1"/>
              <a:t>juga</a:t>
            </a:r>
            <a:r>
              <a:rPr lang="en-US" dirty="0"/>
              <a:t> </a:t>
            </a:r>
            <a:r>
              <a:rPr lang="en-US" dirty="0" err="1"/>
              <a:t>datang</a:t>
            </a:r>
            <a:r>
              <a:rPr lang="en-US" dirty="0"/>
              <a:t> </a:t>
            </a:r>
            <a:r>
              <a:rPr lang="en-US" dirty="0" err="1"/>
              <a:t>dalam</a:t>
            </a:r>
            <a:r>
              <a:rPr lang="en-US" dirty="0"/>
              <a:t> </a:t>
            </a:r>
            <a:r>
              <a:rPr lang="en-US" dirty="0" err="1"/>
              <a:t>sighah</a:t>
            </a:r>
            <a:r>
              <a:rPr lang="en-US" dirty="0"/>
              <a:t> (</a:t>
            </a:r>
            <a:r>
              <a:rPr lang="en-US" dirty="0" err="1"/>
              <a:t>acuan</a:t>
            </a:r>
            <a:r>
              <a:rPr lang="en-US" dirty="0"/>
              <a:t>) </a:t>
            </a:r>
            <a:r>
              <a:rPr lang="en-US" dirty="0" err="1"/>
              <a:t>mubalaghah</a:t>
            </a:r>
            <a:r>
              <a:rPr lang="en-US" dirty="0"/>
              <a:t> (</a:t>
            </a:r>
            <a:r>
              <a:rPr lang="en-US" dirty="0" err="1"/>
              <a:t>melampau</a:t>
            </a:r>
            <a:r>
              <a:rPr lang="en-US" dirty="0"/>
              <a:t>) </a:t>
            </a:r>
            <a:r>
              <a:rPr lang="en-US" dirty="0" err="1"/>
              <a:t>iaitu</a:t>
            </a:r>
            <a:r>
              <a:rPr lang="en-US" dirty="0"/>
              <a:t> “</a:t>
            </a:r>
            <a:r>
              <a:rPr lang="ar-AE" dirty="0"/>
              <a:t>فَعَّال” </a:t>
            </a:r>
            <a:r>
              <a:rPr lang="en-US" dirty="0" err="1"/>
              <a:t>kerana</a:t>
            </a:r>
            <a:r>
              <a:rPr lang="en-US" dirty="0"/>
              <a:t> </a:t>
            </a:r>
            <a:r>
              <a:rPr lang="en-US" dirty="0" err="1"/>
              <a:t>Dajjal</a:t>
            </a:r>
            <a:r>
              <a:rPr lang="en-US" dirty="0"/>
              <a:t> </a:t>
            </a:r>
            <a:r>
              <a:rPr lang="en-US" dirty="0" err="1"/>
              <a:t>ini</a:t>
            </a:r>
            <a:r>
              <a:rPr lang="en-US" dirty="0"/>
              <a:t> </a:t>
            </a:r>
            <a:r>
              <a:rPr lang="en-US" dirty="0" err="1"/>
              <a:t>banyak</a:t>
            </a:r>
            <a:r>
              <a:rPr lang="en-US" dirty="0"/>
              <a:t> </a:t>
            </a:r>
            <a:r>
              <a:rPr lang="en-US" dirty="0" err="1"/>
              <a:t>melakukan</a:t>
            </a:r>
            <a:r>
              <a:rPr lang="en-US" dirty="0"/>
              <a:t> </a:t>
            </a:r>
            <a:r>
              <a:rPr lang="en-US" dirty="0" err="1"/>
              <a:t>pendustaan</a:t>
            </a:r>
            <a:r>
              <a:rPr lang="en-US" dirty="0"/>
              <a:t> </a:t>
            </a:r>
            <a:r>
              <a:rPr lang="en-US" dirty="0" err="1"/>
              <a:t>dan</a:t>
            </a:r>
            <a:r>
              <a:rPr lang="en-US" dirty="0"/>
              <a:t> </a:t>
            </a:r>
            <a:r>
              <a:rPr lang="en-US" dirty="0" err="1"/>
              <a:t>tipudaya</a:t>
            </a:r>
            <a:r>
              <a:rPr lang="en-US" dirty="0"/>
              <a:t>.</a:t>
            </a:r>
          </a:p>
        </p:txBody>
      </p:sp>
    </p:spTree>
    <p:extLst>
      <p:ext uri="{BB962C8B-B14F-4D97-AF65-F5344CB8AC3E}">
        <p14:creationId xmlns:p14="http://schemas.microsoft.com/office/powerpoint/2010/main" val="39465600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79</TotalTime>
  <Words>1969</Words>
  <Application>Microsoft Office PowerPoint</Application>
  <PresentationFormat>On-screen Show (4:3)</PresentationFormat>
  <Paragraphs>145</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FITNAH DAJJAL  &amp; AKHIR ZAMAN</vt:lpstr>
      <vt:lpstr>DAJJAL</vt:lpstr>
      <vt:lpstr>PowerPoint Presentation</vt:lpstr>
      <vt:lpstr>     Secara terperinci, ciri-ciri Dajjal dapat dilihat dalam beberapa hadis berikut:  “Tertulis di antara dua matanya perkataan kafir yang dieja oleh Rasulullah SAW jaf, fa’, ra’ yang dapat dibaca oleh setiap mukmin yang pandai membaca mahupun oleh mukmin yang buta huruf. Menurut kami, perkara ini tidak akan tersembunyi (meragukan) lagi bagi sesiapa sahaja.”  “Ternyata dia seorang lelaki yang berbadan besar, merah, berambut kerinting, dan bermata sebelah.” Riwayat al-Bukhari daripada Ibnu Umar  Dalam hadis riwayat Thabrani daripada Abdullah Ibnu Mughaffal dinyatakan, “Dajjal berkulit coklat dan dan berambut kerinting.”   </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Unknown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FITNAH DAJJAL  &amp; AKHIR ZAMAN</dc:title>
  <dc:creator>dell</dc:creator>
  <cp:lastModifiedBy>dell</cp:lastModifiedBy>
  <cp:revision>13</cp:revision>
  <dcterms:created xsi:type="dcterms:W3CDTF">2018-03-17T16:31:25Z</dcterms:created>
  <dcterms:modified xsi:type="dcterms:W3CDTF">2018-03-18T18:51:43Z</dcterms:modified>
</cp:coreProperties>
</file>